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30D-0285-43D5-9073-0542E1680B0C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563A-ACC4-4DB6-8CF4-3D16C723A9A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30D-0285-43D5-9073-0542E1680B0C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563A-ACC4-4DB6-8CF4-3D16C723A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30D-0285-43D5-9073-0542E1680B0C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563A-ACC4-4DB6-8CF4-3D16C723A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30D-0285-43D5-9073-0542E1680B0C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563A-ACC4-4DB6-8CF4-3D16C723A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30D-0285-43D5-9073-0542E1680B0C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563A-ACC4-4DB6-8CF4-3D16C723A9A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30D-0285-43D5-9073-0542E1680B0C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563A-ACC4-4DB6-8CF4-3D16C723A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30D-0285-43D5-9073-0542E1680B0C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563A-ACC4-4DB6-8CF4-3D16C723A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30D-0285-43D5-9073-0542E1680B0C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563A-ACC4-4DB6-8CF4-3D16C723A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30D-0285-43D5-9073-0542E1680B0C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563A-ACC4-4DB6-8CF4-3D16C723A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30D-0285-43D5-9073-0542E1680B0C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D563A-ACC4-4DB6-8CF4-3D16C723A9A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B3DE30D-0285-43D5-9073-0542E1680B0C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FDD563A-ACC4-4DB6-8CF4-3D16C723A9A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B3DE30D-0285-43D5-9073-0542E1680B0C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FDD563A-ACC4-4DB6-8CF4-3D16C723A9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SLO Assessment Workshop Student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College of the Redwoods</a:t>
            </a:r>
          </a:p>
          <a:p>
            <a:r>
              <a:rPr lang="en-US" dirty="0" smtClean="0"/>
              <a:t>June 8,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379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 in the blank for your program.</a:t>
            </a:r>
          </a:p>
          <a:p>
            <a:pPr lvl="1"/>
            <a:r>
              <a:rPr lang="en-US" dirty="0" smtClean="0"/>
              <a:t>As a result of students participating in __________, they will be able to __________.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76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will be able to identify the most appropriate resource that is pertinent to their [college concern].</a:t>
            </a:r>
          </a:p>
          <a:p>
            <a:pPr lvl="1"/>
            <a:r>
              <a:rPr lang="en-US" dirty="0" smtClean="0"/>
              <a:t>How would we measure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886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Surveys with one or more questions asking students the extent to which they agree that the service resulted in the outcome. </a:t>
            </a:r>
          </a:p>
          <a:p>
            <a:r>
              <a:rPr lang="en-US" dirty="0" smtClean="0"/>
              <a:t>Example: To what extent do you agree that counseling services: (1) made it possible for you to describe reasons for developing a student education plan? (2) gave you the knowledge to determine which courses to take to meet general education requirements.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209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questions asked during orientation, related classes, one-on-one meetings, etc.</a:t>
            </a:r>
          </a:p>
          <a:p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Select the best reasons for developing a student education plan.</a:t>
            </a:r>
          </a:p>
          <a:p>
            <a:pPr lvl="2"/>
            <a:r>
              <a:rPr lang="en-US" dirty="0" smtClean="0"/>
              <a:t>A) to receive financial aid, b) to ensure meeting your educational goal, c) to get extra credit</a:t>
            </a:r>
          </a:p>
          <a:p>
            <a:pPr lvl="1"/>
            <a:r>
              <a:rPr lang="en-US" dirty="0" smtClean="0"/>
              <a:t>What English course is needed for an Associate’s Degree? 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29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 demonstrated the outcome. All is good.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02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plans for improvement based on assessment results so that you can include them in program review, and link </a:t>
            </a:r>
            <a:r>
              <a:rPr lang="en-US" smtClean="0"/>
              <a:t>to resources.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2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by looking at your department/service area mission statement.</a:t>
            </a:r>
          </a:p>
          <a:p>
            <a:pPr lvl="1"/>
            <a:r>
              <a:rPr lang="en-US" dirty="0" smtClean="0"/>
              <a:t>What are the most important things a student should know, be able to do/demonstrate after utilizing my services?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S.M.A.R.T.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</a:t>
            </a:r>
            <a:r>
              <a:rPr lang="en-US" dirty="0" smtClean="0"/>
              <a:t>pecific- focus on specific category of student learning</a:t>
            </a:r>
          </a:p>
          <a:p>
            <a:r>
              <a:rPr lang="en-US" b="1" dirty="0" smtClean="0"/>
              <a:t>M</a:t>
            </a:r>
            <a:r>
              <a:rPr lang="en-US" dirty="0" smtClean="0"/>
              <a:t>easurable-data can be collected to measure learning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ppropriate- worthwhile to student</a:t>
            </a:r>
          </a:p>
          <a:p>
            <a:r>
              <a:rPr lang="en-US" b="1" dirty="0" smtClean="0"/>
              <a:t>R</a:t>
            </a:r>
            <a:r>
              <a:rPr lang="en-US" dirty="0" smtClean="0"/>
              <a:t>ealistic – within your control to effect</a:t>
            </a:r>
          </a:p>
          <a:p>
            <a:r>
              <a:rPr lang="en-US" b="1" dirty="0" smtClean="0"/>
              <a:t>T</a:t>
            </a:r>
            <a:r>
              <a:rPr lang="en-US" dirty="0" smtClean="0"/>
              <a:t>ime limited – contained within year or appropriate amount of time</a:t>
            </a:r>
          </a:p>
        </p:txBody>
      </p:sp>
    </p:spTree>
    <p:extLst>
      <p:ext uri="{BB962C8B-B14F-4D97-AF65-F5344CB8AC3E}">
        <p14:creationId xmlns:p14="http://schemas.microsoft.com/office/powerpoint/2010/main" val="3100380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Examples from Canada College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38400"/>
            <a:ext cx="7655242" cy="425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345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4409"/>
            <a:ext cx="7715250" cy="623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838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97476"/>
            <a:ext cx="7167390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5216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will understand the reasons for creating a Student Education Plan.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Good SLO? </a:t>
            </a:r>
          </a:p>
          <a:p>
            <a:pPr lvl="1"/>
            <a:r>
              <a:rPr lang="en-US" dirty="0" smtClean="0"/>
              <a:t>Can it be measured? Can learning be demonstrated?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670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will understand the reasons for creating a </a:t>
            </a:r>
            <a:r>
              <a:rPr lang="en-US" dirty="0" smtClean="0"/>
              <a:t>student education plan.</a:t>
            </a:r>
          </a:p>
          <a:p>
            <a:endParaRPr lang="en-US" dirty="0"/>
          </a:p>
          <a:p>
            <a:pPr lvl="1"/>
            <a:r>
              <a:rPr lang="en-US" dirty="0" smtClean="0"/>
              <a:t>How can we make it easier to measure?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898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will arrive on time to their counseling appointments.</a:t>
            </a:r>
          </a:p>
          <a:p>
            <a:pPr lvl="1"/>
            <a:r>
              <a:rPr lang="en-US" dirty="0"/>
              <a:t>Good SLO? </a:t>
            </a:r>
          </a:p>
          <a:p>
            <a:pPr lvl="1"/>
            <a:r>
              <a:rPr lang="en-US" dirty="0"/>
              <a:t>Can it be measured? Can learning be demonstrated?</a:t>
            </a:r>
          </a:p>
          <a:p>
            <a:pPr lvl="1"/>
            <a:r>
              <a:rPr lang="en-US" dirty="0" smtClean="0"/>
              <a:t>How can we make it better?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460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1288</TotalTime>
  <Words>396</Words>
  <Application>Microsoft Office PowerPoint</Application>
  <PresentationFormat>On-screen Show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SLO Assessment Workshop Student Development</vt:lpstr>
      <vt:lpstr>Creating SLOs</vt:lpstr>
      <vt:lpstr>S.M.A.R.T.</vt:lpstr>
      <vt:lpstr>Creating SLOs</vt:lpstr>
      <vt:lpstr>PowerPoint Presentation</vt:lpstr>
      <vt:lpstr>Creating SLOs</vt:lpstr>
      <vt:lpstr>Creating SLOs</vt:lpstr>
      <vt:lpstr>Creating SLOs</vt:lpstr>
      <vt:lpstr>Creating SLOs</vt:lpstr>
      <vt:lpstr>Creating SLOs</vt:lpstr>
      <vt:lpstr>Assessment Instruments</vt:lpstr>
      <vt:lpstr>Assessment Instruments</vt:lpstr>
      <vt:lpstr>Assessment Instruments</vt:lpstr>
      <vt:lpstr>Assessment Reports</vt:lpstr>
      <vt:lpstr>Assessment Reports</vt:lpstr>
    </vt:vector>
  </TitlesOfParts>
  <Company>Redwoods Community College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 Assessment Workshop Student Development</dc:title>
  <dc:creator>Windows User</dc:creator>
  <cp:lastModifiedBy>Windows User</cp:lastModifiedBy>
  <cp:revision>10</cp:revision>
  <dcterms:created xsi:type="dcterms:W3CDTF">2016-06-07T18:11:36Z</dcterms:created>
  <dcterms:modified xsi:type="dcterms:W3CDTF">2016-06-08T15:40:05Z</dcterms:modified>
</cp:coreProperties>
</file>