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36"/>
  </p:notesMasterIdLst>
  <p:sldIdLst>
    <p:sldId id="256" r:id="rId4"/>
    <p:sldId id="257" r:id="rId5"/>
    <p:sldId id="262" r:id="rId6"/>
    <p:sldId id="263" r:id="rId7"/>
    <p:sldId id="264" r:id="rId8"/>
    <p:sldId id="265" r:id="rId9"/>
    <p:sldId id="272" r:id="rId10"/>
    <p:sldId id="294" r:id="rId11"/>
    <p:sldId id="273" r:id="rId12"/>
    <p:sldId id="288" r:id="rId13"/>
    <p:sldId id="328" r:id="rId14"/>
    <p:sldId id="295" r:id="rId15"/>
    <p:sldId id="325" r:id="rId16"/>
    <p:sldId id="326" r:id="rId17"/>
    <p:sldId id="267" r:id="rId18"/>
    <p:sldId id="313" r:id="rId19"/>
    <p:sldId id="311" r:id="rId20"/>
    <p:sldId id="319" r:id="rId21"/>
    <p:sldId id="320" r:id="rId22"/>
    <p:sldId id="268" r:id="rId23"/>
    <p:sldId id="270" r:id="rId24"/>
    <p:sldId id="275" r:id="rId25"/>
    <p:sldId id="258" r:id="rId26"/>
    <p:sldId id="274" r:id="rId27"/>
    <p:sldId id="276" r:id="rId28"/>
    <p:sldId id="261" r:id="rId29"/>
    <p:sldId id="327" r:id="rId30"/>
    <p:sldId id="278" r:id="rId31"/>
    <p:sldId id="293" r:id="rId32"/>
    <p:sldId id="284" r:id="rId33"/>
    <p:sldId id="277" r:id="rId34"/>
    <p:sldId id="286" r:id="rId35"/>
  </p:sldIdLst>
  <p:sldSz cx="12192000" cy="6858000"/>
  <p:notesSz cx="6858000" cy="9144000"/>
  <p:embeddedFontLs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hIiZg31xjYQhZxRpdiaVwhTIyIC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4880D7-61F2-E5D0-C817-E755AA0C007C}" name="Freyermuth, Stephanie" initials="FS" userId="S::stephanie-freyermuth@redwoods.edu::7545457e-5295-44b0-b3c5-a50af90a42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atrina Han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AACE4-1686-4C39-8E50-4719EF5363C2}" v="261" dt="2025-01-13T17:23:18.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55"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6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59" Type="http://schemas.openxmlformats.org/officeDocument/2006/relationships/tableStyles" Target="tableStyles.xml"/><Relationship Id="rId20" Type="http://schemas.openxmlformats.org/officeDocument/2006/relationships/slide" Target="slides/slide17.xml"/><Relationship Id="rId54" Type="http://customschemas.google.com/relationships/presentationmetadata" Target="metadata"/><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yermuth, Stephanie" userId="7545457e-5295-44b0-b3c5-a50af90a42d6" providerId="ADAL" clId="{FEEAACE4-1686-4C39-8E50-4719EF5363C2}"/>
    <pc:docChg chg="undo custSel addSld delSld modSld sldOrd addMainMaster delMainMaster">
      <pc:chgData name="Freyermuth, Stephanie" userId="7545457e-5295-44b0-b3c5-a50af90a42d6" providerId="ADAL" clId="{FEEAACE4-1686-4C39-8E50-4719EF5363C2}" dt="2025-01-13T17:44:43.055" v="2897"/>
      <pc:docMkLst>
        <pc:docMk/>
      </pc:docMkLst>
      <pc:sldChg chg="modSp add del mod">
        <pc:chgData name="Freyermuth, Stephanie" userId="7545457e-5295-44b0-b3c5-a50af90a42d6" providerId="ADAL" clId="{FEEAACE4-1686-4C39-8E50-4719EF5363C2}" dt="2025-01-06T18:08:09.156" v="2382" actId="47"/>
        <pc:sldMkLst>
          <pc:docMk/>
          <pc:sldMk cId="0" sldId="256"/>
        </pc:sldMkLst>
        <pc:spChg chg="mod">
          <ac:chgData name="Freyermuth, Stephanie" userId="7545457e-5295-44b0-b3c5-a50af90a42d6" providerId="ADAL" clId="{FEEAACE4-1686-4C39-8E50-4719EF5363C2}" dt="2025-01-06T17:32:48.427" v="2185" actId="27636"/>
          <ac:spMkLst>
            <pc:docMk/>
            <pc:sldMk cId="0" sldId="256"/>
            <ac:spMk id="163" creationId="{00000000-0000-0000-0000-000000000000}"/>
          </ac:spMkLst>
        </pc:spChg>
      </pc:sldChg>
      <pc:sldChg chg="modSp mod">
        <pc:chgData name="Freyermuth, Stephanie" userId="7545457e-5295-44b0-b3c5-a50af90a42d6" providerId="ADAL" clId="{FEEAACE4-1686-4C39-8E50-4719EF5363C2}" dt="2025-01-06T17:33:04.090" v="2187" actId="27636"/>
        <pc:sldMkLst>
          <pc:docMk/>
          <pc:sldMk cId="0" sldId="257"/>
        </pc:sldMkLst>
        <pc:spChg chg="mod">
          <ac:chgData name="Freyermuth, Stephanie" userId="7545457e-5295-44b0-b3c5-a50af90a42d6" providerId="ADAL" clId="{FEEAACE4-1686-4C39-8E50-4719EF5363C2}" dt="2025-01-06T17:33:04.090" v="2187" actId="27636"/>
          <ac:spMkLst>
            <pc:docMk/>
            <pc:sldMk cId="0" sldId="257"/>
            <ac:spMk id="169" creationId="{00000000-0000-0000-0000-000000000000}"/>
          </ac:spMkLst>
        </pc:spChg>
      </pc:sldChg>
      <pc:sldChg chg="ord modNotes">
        <pc:chgData name="Freyermuth, Stephanie" userId="7545457e-5295-44b0-b3c5-a50af90a42d6" providerId="ADAL" clId="{FEEAACE4-1686-4C39-8E50-4719EF5363C2}" dt="2024-12-18T21:22:04.731" v="1194"/>
        <pc:sldMkLst>
          <pc:docMk/>
          <pc:sldMk cId="0" sldId="258"/>
        </pc:sldMkLst>
      </pc:sldChg>
      <pc:sldChg chg="del">
        <pc:chgData name="Freyermuth, Stephanie" userId="7545457e-5295-44b0-b3c5-a50af90a42d6" providerId="ADAL" clId="{FEEAACE4-1686-4C39-8E50-4719EF5363C2}" dt="2024-12-11T21:09:07.209" v="39" actId="47"/>
        <pc:sldMkLst>
          <pc:docMk/>
          <pc:sldMk cId="0" sldId="259"/>
        </pc:sldMkLst>
      </pc:sldChg>
      <pc:sldChg chg="del ord modNotes">
        <pc:chgData name="Freyermuth, Stephanie" userId="7545457e-5295-44b0-b3c5-a50af90a42d6" providerId="ADAL" clId="{FEEAACE4-1686-4C39-8E50-4719EF5363C2}" dt="2025-01-13T17:38:13.412" v="2806" actId="47"/>
        <pc:sldMkLst>
          <pc:docMk/>
          <pc:sldMk cId="0" sldId="260"/>
        </pc:sldMkLst>
      </pc:sldChg>
      <pc:sldChg chg="modSp mod ord modNotes">
        <pc:chgData name="Freyermuth, Stephanie" userId="7545457e-5295-44b0-b3c5-a50af90a42d6" providerId="ADAL" clId="{FEEAACE4-1686-4C39-8E50-4719EF5363C2}" dt="2025-01-13T17:38:40.424" v="2810" actId="20577"/>
        <pc:sldMkLst>
          <pc:docMk/>
          <pc:sldMk cId="0" sldId="261"/>
        </pc:sldMkLst>
        <pc:spChg chg="mod">
          <ac:chgData name="Freyermuth, Stephanie" userId="7545457e-5295-44b0-b3c5-a50af90a42d6" providerId="ADAL" clId="{FEEAACE4-1686-4C39-8E50-4719EF5363C2}" dt="2024-12-18T21:22:56.073" v="1245" actId="20577"/>
          <ac:spMkLst>
            <pc:docMk/>
            <pc:sldMk cId="0" sldId="261"/>
            <ac:spMk id="192" creationId="{00000000-0000-0000-0000-000000000000}"/>
          </ac:spMkLst>
        </pc:spChg>
        <pc:spChg chg="mod">
          <ac:chgData name="Freyermuth, Stephanie" userId="7545457e-5295-44b0-b3c5-a50af90a42d6" providerId="ADAL" clId="{FEEAACE4-1686-4C39-8E50-4719EF5363C2}" dt="2025-01-13T17:38:40.424" v="2810" actId="20577"/>
          <ac:spMkLst>
            <pc:docMk/>
            <pc:sldMk cId="0" sldId="261"/>
            <ac:spMk id="193" creationId="{00000000-0000-0000-0000-000000000000}"/>
          </ac:spMkLst>
        </pc:spChg>
      </pc:sldChg>
      <pc:sldChg chg="modSp mod ord modNotes">
        <pc:chgData name="Freyermuth, Stephanie" userId="7545457e-5295-44b0-b3c5-a50af90a42d6" providerId="ADAL" clId="{FEEAACE4-1686-4C39-8E50-4719EF5363C2}" dt="2025-01-13T17:44:27.958" v="2895" actId="20578"/>
        <pc:sldMkLst>
          <pc:docMk/>
          <pc:sldMk cId="0" sldId="262"/>
        </pc:sldMkLst>
        <pc:spChg chg="mod">
          <ac:chgData name="Freyermuth, Stephanie" userId="7545457e-5295-44b0-b3c5-a50af90a42d6" providerId="ADAL" clId="{FEEAACE4-1686-4C39-8E50-4719EF5363C2}" dt="2025-01-13T17:41:21.158" v="2890" actId="20577"/>
          <ac:spMkLst>
            <pc:docMk/>
            <pc:sldMk cId="0" sldId="262"/>
            <ac:spMk id="199" creationId="{00000000-0000-0000-0000-000000000000}"/>
          </ac:spMkLst>
        </pc:spChg>
      </pc:sldChg>
      <pc:sldChg chg="addSp delSp modSp mod ord">
        <pc:chgData name="Freyermuth, Stephanie" userId="7545457e-5295-44b0-b3c5-a50af90a42d6" providerId="ADAL" clId="{FEEAACE4-1686-4C39-8E50-4719EF5363C2}" dt="2025-01-13T17:44:27.958" v="2895" actId="20578"/>
        <pc:sldMkLst>
          <pc:docMk/>
          <pc:sldMk cId="0" sldId="263"/>
        </pc:sldMkLst>
        <pc:spChg chg="del">
          <ac:chgData name="Freyermuth, Stephanie" userId="7545457e-5295-44b0-b3c5-a50af90a42d6" providerId="ADAL" clId="{FEEAACE4-1686-4C39-8E50-4719EF5363C2}" dt="2025-01-06T18:08:18.367" v="2384" actId="478"/>
          <ac:spMkLst>
            <pc:docMk/>
            <pc:sldMk cId="0" sldId="263"/>
            <ac:spMk id="207" creationId="{00000000-0000-0000-0000-000000000000}"/>
          </ac:spMkLst>
        </pc:spChg>
        <pc:picChg chg="add mod">
          <ac:chgData name="Freyermuth, Stephanie" userId="7545457e-5295-44b0-b3c5-a50af90a42d6" providerId="ADAL" clId="{FEEAACE4-1686-4C39-8E50-4719EF5363C2}" dt="2025-01-06T18:08:30.063" v="2388" actId="1076"/>
          <ac:picMkLst>
            <pc:docMk/>
            <pc:sldMk cId="0" sldId="263"/>
            <ac:picMk id="3" creationId="{C145B8D1-A55B-033A-50AA-4605ECC565BC}"/>
          </ac:picMkLst>
        </pc:picChg>
        <pc:picChg chg="add mod">
          <ac:chgData name="Freyermuth, Stephanie" userId="7545457e-5295-44b0-b3c5-a50af90a42d6" providerId="ADAL" clId="{FEEAACE4-1686-4C39-8E50-4719EF5363C2}" dt="2025-01-06T18:09:21.659" v="2391" actId="1076"/>
          <ac:picMkLst>
            <pc:docMk/>
            <pc:sldMk cId="0" sldId="263"/>
            <ac:picMk id="5" creationId="{AFD8B623-1B86-6879-9B00-54119D223B1B}"/>
          </ac:picMkLst>
        </pc:picChg>
        <pc:picChg chg="del">
          <ac:chgData name="Freyermuth, Stephanie" userId="7545457e-5295-44b0-b3c5-a50af90a42d6" providerId="ADAL" clId="{FEEAACE4-1686-4C39-8E50-4719EF5363C2}" dt="2025-01-06T18:09:17.840" v="2389" actId="478"/>
          <ac:picMkLst>
            <pc:docMk/>
            <pc:sldMk cId="0" sldId="263"/>
            <ac:picMk id="205" creationId="{00000000-0000-0000-0000-000000000000}"/>
          </ac:picMkLst>
        </pc:picChg>
        <pc:picChg chg="del">
          <ac:chgData name="Freyermuth, Stephanie" userId="7545457e-5295-44b0-b3c5-a50af90a42d6" providerId="ADAL" clId="{FEEAACE4-1686-4C39-8E50-4719EF5363C2}" dt="2025-01-06T18:08:16.398" v="2383" actId="478"/>
          <ac:picMkLst>
            <pc:docMk/>
            <pc:sldMk cId="0" sldId="263"/>
            <ac:picMk id="206" creationId="{00000000-0000-0000-0000-000000000000}"/>
          </ac:picMkLst>
        </pc:picChg>
        <pc:cxnChg chg="del">
          <ac:chgData name="Freyermuth, Stephanie" userId="7545457e-5295-44b0-b3c5-a50af90a42d6" providerId="ADAL" clId="{FEEAACE4-1686-4C39-8E50-4719EF5363C2}" dt="2025-01-06T18:08:20.279" v="2385" actId="478"/>
          <ac:cxnSpMkLst>
            <pc:docMk/>
            <pc:sldMk cId="0" sldId="263"/>
            <ac:cxnSpMk id="208" creationId="{00000000-0000-0000-0000-000000000000}"/>
          </ac:cxnSpMkLst>
        </pc:cxnChg>
      </pc:sldChg>
      <pc:sldChg chg="addSp delSp modSp mod ord modNotes">
        <pc:chgData name="Freyermuth, Stephanie" userId="7545457e-5295-44b0-b3c5-a50af90a42d6" providerId="ADAL" clId="{FEEAACE4-1686-4C39-8E50-4719EF5363C2}" dt="2025-01-13T17:44:27.958" v="2895" actId="20578"/>
        <pc:sldMkLst>
          <pc:docMk/>
          <pc:sldMk cId="0" sldId="264"/>
        </pc:sldMkLst>
        <pc:picChg chg="add mod">
          <ac:chgData name="Freyermuth, Stephanie" userId="7545457e-5295-44b0-b3c5-a50af90a42d6" providerId="ADAL" clId="{FEEAACE4-1686-4C39-8E50-4719EF5363C2}" dt="2025-01-06T18:12:01.004" v="2396" actId="1076"/>
          <ac:picMkLst>
            <pc:docMk/>
            <pc:sldMk cId="0" sldId="264"/>
            <ac:picMk id="3" creationId="{9A906AAA-F046-9ED1-E504-493297A4F19D}"/>
          </ac:picMkLst>
        </pc:picChg>
        <pc:picChg chg="del">
          <ac:chgData name="Freyermuth, Stephanie" userId="7545457e-5295-44b0-b3c5-a50af90a42d6" providerId="ADAL" clId="{FEEAACE4-1686-4C39-8E50-4719EF5363C2}" dt="2025-01-06T18:11:54.567" v="2392" actId="478"/>
          <ac:picMkLst>
            <pc:docMk/>
            <pc:sldMk cId="0" sldId="264"/>
            <ac:picMk id="214" creationId="{00000000-0000-0000-0000-000000000000}"/>
          </ac:picMkLst>
        </pc:picChg>
      </pc:sldChg>
      <pc:sldChg chg="ord modNotes">
        <pc:chgData name="Freyermuth, Stephanie" userId="7545457e-5295-44b0-b3c5-a50af90a42d6" providerId="ADAL" clId="{FEEAACE4-1686-4C39-8E50-4719EF5363C2}" dt="2025-01-13T17:44:27.958" v="2895" actId="20578"/>
        <pc:sldMkLst>
          <pc:docMk/>
          <pc:sldMk cId="0" sldId="265"/>
        </pc:sldMkLst>
      </pc:sldChg>
      <pc:sldChg chg="del">
        <pc:chgData name="Freyermuth, Stephanie" userId="7545457e-5295-44b0-b3c5-a50af90a42d6" providerId="ADAL" clId="{FEEAACE4-1686-4C39-8E50-4719EF5363C2}" dt="2024-12-18T21:01:57.433" v="98" actId="47"/>
        <pc:sldMkLst>
          <pc:docMk/>
          <pc:sldMk cId="0" sldId="266"/>
        </pc:sldMkLst>
      </pc:sldChg>
      <pc:sldChg chg="del">
        <pc:chgData name="Freyermuth, Stephanie" userId="7545457e-5295-44b0-b3c5-a50af90a42d6" providerId="ADAL" clId="{FEEAACE4-1686-4C39-8E50-4719EF5363C2}" dt="2024-12-11T21:09:22.447" v="40" actId="47"/>
        <pc:sldMkLst>
          <pc:docMk/>
          <pc:sldMk cId="0" sldId="267"/>
        </pc:sldMkLst>
      </pc:sldChg>
      <pc:sldChg chg="modSp add del mod setBg modNotesTx">
        <pc:chgData name="Freyermuth, Stephanie" userId="7545457e-5295-44b0-b3c5-a50af90a42d6" providerId="ADAL" clId="{FEEAACE4-1686-4C39-8E50-4719EF5363C2}" dt="2025-01-13T17:28:26.382" v="2756" actId="6549"/>
        <pc:sldMkLst>
          <pc:docMk/>
          <pc:sldMk cId="567505552" sldId="267"/>
        </pc:sldMkLst>
        <pc:spChg chg="mod">
          <ac:chgData name="Freyermuth, Stephanie" userId="7545457e-5295-44b0-b3c5-a50af90a42d6" providerId="ADAL" clId="{FEEAACE4-1686-4C39-8E50-4719EF5363C2}" dt="2024-12-18T21:14:17.266" v="567" actId="20577"/>
          <ac:spMkLst>
            <pc:docMk/>
            <pc:sldMk cId="567505552" sldId="267"/>
            <ac:spMk id="2" creationId="{00000000-0000-0000-0000-000000000000}"/>
          </ac:spMkLst>
        </pc:spChg>
        <pc:spChg chg="mod">
          <ac:chgData name="Freyermuth, Stephanie" userId="7545457e-5295-44b0-b3c5-a50af90a42d6" providerId="ADAL" clId="{FEEAACE4-1686-4C39-8E50-4719EF5363C2}" dt="2025-01-13T17:28:04.484" v="2755" actId="20577"/>
          <ac:spMkLst>
            <pc:docMk/>
            <pc:sldMk cId="567505552" sldId="267"/>
            <ac:spMk id="3" creationId="{00000000-0000-0000-0000-000000000000}"/>
          </ac:spMkLst>
        </pc:spChg>
      </pc:sldChg>
      <pc:sldChg chg="del">
        <pc:chgData name="Freyermuth, Stephanie" userId="7545457e-5295-44b0-b3c5-a50af90a42d6" providerId="ADAL" clId="{FEEAACE4-1686-4C39-8E50-4719EF5363C2}" dt="2024-12-11T21:09:22.447" v="40" actId="47"/>
        <pc:sldMkLst>
          <pc:docMk/>
          <pc:sldMk cId="0" sldId="268"/>
        </pc:sldMkLst>
      </pc:sldChg>
      <pc:sldChg chg="modSp add del mod setBg">
        <pc:chgData name="Freyermuth, Stephanie" userId="7545457e-5295-44b0-b3c5-a50af90a42d6" providerId="ADAL" clId="{FEEAACE4-1686-4C39-8E50-4719EF5363C2}" dt="2025-01-06T17:44:14.390" v="2306" actId="403"/>
        <pc:sldMkLst>
          <pc:docMk/>
          <pc:sldMk cId="3579089244" sldId="268"/>
        </pc:sldMkLst>
        <pc:spChg chg="mod">
          <ac:chgData name="Freyermuth, Stephanie" userId="7545457e-5295-44b0-b3c5-a50af90a42d6" providerId="ADAL" clId="{FEEAACE4-1686-4C39-8E50-4719EF5363C2}" dt="2024-12-18T21:19:18.581" v="1124" actId="20577"/>
          <ac:spMkLst>
            <pc:docMk/>
            <pc:sldMk cId="3579089244" sldId="268"/>
            <ac:spMk id="2" creationId="{00000000-0000-0000-0000-000000000000}"/>
          </ac:spMkLst>
        </pc:spChg>
        <pc:spChg chg="mod">
          <ac:chgData name="Freyermuth, Stephanie" userId="7545457e-5295-44b0-b3c5-a50af90a42d6" providerId="ADAL" clId="{FEEAACE4-1686-4C39-8E50-4719EF5363C2}" dt="2024-12-18T21:19:28.836" v="1153" actId="20577"/>
          <ac:spMkLst>
            <pc:docMk/>
            <pc:sldMk cId="3579089244" sldId="268"/>
            <ac:spMk id="6" creationId="{5FD89326-834E-70A0-140F-157EE9803825}"/>
          </ac:spMkLst>
        </pc:spChg>
        <pc:graphicFrameChg chg="mod modGraphic">
          <ac:chgData name="Freyermuth, Stephanie" userId="7545457e-5295-44b0-b3c5-a50af90a42d6" providerId="ADAL" clId="{FEEAACE4-1686-4C39-8E50-4719EF5363C2}" dt="2025-01-06T17:44:14.390" v="2306" actId="403"/>
          <ac:graphicFrameMkLst>
            <pc:docMk/>
            <pc:sldMk cId="3579089244" sldId="268"/>
            <ac:graphicFrameMk id="5" creationId="{D184F3DB-2365-BF4C-574A-CFA012BFB728}"/>
          </ac:graphicFrameMkLst>
        </pc:graphicFrameChg>
      </pc:sldChg>
      <pc:sldChg chg="del">
        <pc:chgData name="Freyermuth, Stephanie" userId="7545457e-5295-44b0-b3c5-a50af90a42d6" providerId="ADAL" clId="{FEEAACE4-1686-4C39-8E50-4719EF5363C2}" dt="2024-12-11T21:09:22.447" v="40" actId="47"/>
        <pc:sldMkLst>
          <pc:docMk/>
          <pc:sldMk cId="0" sldId="269"/>
        </pc:sldMkLst>
      </pc:sldChg>
      <pc:sldChg chg="del">
        <pc:chgData name="Freyermuth, Stephanie" userId="7545457e-5295-44b0-b3c5-a50af90a42d6" providerId="ADAL" clId="{FEEAACE4-1686-4C39-8E50-4719EF5363C2}" dt="2024-12-11T21:09:22.447" v="40" actId="47"/>
        <pc:sldMkLst>
          <pc:docMk/>
          <pc:sldMk cId="0" sldId="270"/>
        </pc:sldMkLst>
      </pc:sldChg>
      <pc:sldChg chg="add del setBg modNotesTx">
        <pc:chgData name="Freyermuth, Stephanie" userId="7545457e-5295-44b0-b3c5-a50af90a42d6" providerId="ADAL" clId="{FEEAACE4-1686-4C39-8E50-4719EF5363C2}" dt="2025-01-13T17:34:33.691" v="2805" actId="6549"/>
        <pc:sldMkLst>
          <pc:docMk/>
          <pc:sldMk cId="3154645925" sldId="270"/>
        </pc:sldMkLst>
      </pc:sldChg>
      <pc:sldChg chg="del">
        <pc:chgData name="Freyermuth, Stephanie" userId="7545457e-5295-44b0-b3c5-a50af90a42d6" providerId="ADAL" clId="{FEEAACE4-1686-4C39-8E50-4719EF5363C2}" dt="2024-12-11T21:09:22.447" v="40" actId="47"/>
        <pc:sldMkLst>
          <pc:docMk/>
          <pc:sldMk cId="0" sldId="271"/>
        </pc:sldMkLst>
      </pc:sldChg>
      <pc:sldChg chg="ord modNotes">
        <pc:chgData name="Freyermuth, Stephanie" userId="7545457e-5295-44b0-b3c5-a50af90a42d6" providerId="ADAL" clId="{FEEAACE4-1686-4C39-8E50-4719EF5363C2}" dt="2024-12-18T21:20:36.669" v="1165"/>
        <pc:sldMkLst>
          <pc:docMk/>
          <pc:sldMk cId="0" sldId="272"/>
        </pc:sldMkLst>
      </pc:sldChg>
      <pc:sldChg chg="modSp mod">
        <pc:chgData name="Freyermuth, Stephanie" userId="7545457e-5295-44b0-b3c5-a50af90a42d6" providerId="ADAL" clId="{FEEAACE4-1686-4C39-8E50-4719EF5363C2}" dt="2024-12-18T21:02:31.502" v="118" actId="122"/>
        <pc:sldMkLst>
          <pc:docMk/>
          <pc:sldMk cId="0" sldId="273"/>
        </pc:sldMkLst>
        <pc:spChg chg="mod">
          <ac:chgData name="Freyermuth, Stephanie" userId="7545457e-5295-44b0-b3c5-a50af90a42d6" providerId="ADAL" clId="{FEEAACE4-1686-4C39-8E50-4719EF5363C2}" dt="2024-12-18T21:02:31.502" v="118" actId="122"/>
          <ac:spMkLst>
            <pc:docMk/>
            <pc:sldMk cId="0" sldId="273"/>
            <ac:spMk id="271" creationId="{00000000-0000-0000-0000-000000000000}"/>
          </ac:spMkLst>
        </pc:spChg>
        <pc:spChg chg="mod">
          <ac:chgData name="Freyermuth, Stephanie" userId="7545457e-5295-44b0-b3c5-a50af90a42d6" providerId="ADAL" clId="{FEEAACE4-1686-4C39-8E50-4719EF5363C2}" dt="2024-12-18T21:02:23.187" v="100" actId="20577"/>
          <ac:spMkLst>
            <pc:docMk/>
            <pc:sldMk cId="0" sldId="273"/>
            <ac:spMk id="272" creationId="{00000000-0000-0000-0000-000000000000}"/>
          </ac:spMkLst>
        </pc:spChg>
      </pc:sldChg>
      <pc:sldChg chg="ord modNotes">
        <pc:chgData name="Freyermuth, Stephanie" userId="7545457e-5295-44b0-b3c5-a50af90a42d6" providerId="ADAL" clId="{FEEAACE4-1686-4C39-8E50-4719EF5363C2}" dt="2024-12-18T21:21:57.150" v="1192"/>
        <pc:sldMkLst>
          <pc:docMk/>
          <pc:sldMk cId="0" sldId="274"/>
        </pc:sldMkLst>
      </pc:sldChg>
      <pc:sldChg chg="modSp mod">
        <pc:chgData name="Freyermuth, Stephanie" userId="7545457e-5295-44b0-b3c5-a50af90a42d6" providerId="ADAL" clId="{FEEAACE4-1686-4C39-8E50-4719EF5363C2}" dt="2024-12-19T16:43:00.378" v="1868" actId="27636"/>
        <pc:sldMkLst>
          <pc:docMk/>
          <pc:sldMk cId="0" sldId="276"/>
        </pc:sldMkLst>
        <pc:spChg chg="mod">
          <ac:chgData name="Freyermuth, Stephanie" userId="7545457e-5295-44b0-b3c5-a50af90a42d6" providerId="ADAL" clId="{FEEAACE4-1686-4C39-8E50-4719EF5363C2}" dt="2024-12-19T16:43:00.378" v="1868" actId="27636"/>
          <ac:spMkLst>
            <pc:docMk/>
            <pc:sldMk cId="0" sldId="276"/>
            <ac:spMk id="291" creationId="{00000000-0000-0000-0000-000000000000}"/>
          </ac:spMkLst>
        </pc:spChg>
      </pc:sldChg>
      <pc:sldChg chg="modSp mod ord modNotes">
        <pc:chgData name="Freyermuth, Stephanie" userId="7545457e-5295-44b0-b3c5-a50af90a42d6" providerId="ADAL" clId="{FEEAACE4-1686-4C39-8E50-4719EF5363C2}" dt="2025-01-06T17:46:46.211" v="2380" actId="20577"/>
        <pc:sldMkLst>
          <pc:docMk/>
          <pc:sldMk cId="0" sldId="277"/>
        </pc:sldMkLst>
        <pc:spChg chg="mod">
          <ac:chgData name="Freyermuth, Stephanie" userId="7545457e-5295-44b0-b3c5-a50af90a42d6" providerId="ADAL" clId="{FEEAACE4-1686-4C39-8E50-4719EF5363C2}" dt="2025-01-06T17:46:46.211" v="2380" actId="20577"/>
          <ac:spMkLst>
            <pc:docMk/>
            <pc:sldMk cId="0" sldId="277"/>
            <ac:spMk id="297" creationId="{00000000-0000-0000-0000-000000000000}"/>
          </ac:spMkLst>
        </pc:spChg>
      </pc:sldChg>
      <pc:sldChg chg="modSp mod ord">
        <pc:chgData name="Freyermuth, Stephanie" userId="7545457e-5295-44b0-b3c5-a50af90a42d6" providerId="ADAL" clId="{FEEAACE4-1686-4C39-8E50-4719EF5363C2}" dt="2025-01-13T17:44:43.055" v="2897"/>
        <pc:sldMkLst>
          <pc:docMk/>
          <pc:sldMk cId="0" sldId="278"/>
        </pc:sldMkLst>
        <pc:spChg chg="mod">
          <ac:chgData name="Freyermuth, Stephanie" userId="7545457e-5295-44b0-b3c5-a50af90a42d6" providerId="ADAL" clId="{FEEAACE4-1686-4C39-8E50-4719EF5363C2}" dt="2024-12-19T16:43:00.394" v="1869" actId="27636"/>
          <ac:spMkLst>
            <pc:docMk/>
            <pc:sldMk cId="0" sldId="278"/>
            <ac:spMk id="303" creationId="{00000000-0000-0000-0000-000000000000}"/>
          </ac:spMkLst>
        </pc:spChg>
      </pc:sldChg>
      <pc:sldChg chg="del">
        <pc:chgData name="Freyermuth, Stephanie" userId="7545457e-5295-44b0-b3c5-a50af90a42d6" providerId="ADAL" clId="{FEEAACE4-1686-4C39-8E50-4719EF5363C2}" dt="2024-12-11T21:09:42.154" v="41" actId="47"/>
        <pc:sldMkLst>
          <pc:docMk/>
          <pc:sldMk cId="0" sldId="279"/>
        </pc:sldMkLst>
      </pc:sldChg>
      <pc:sldChg chg="del">
        <pc:chgData name="Freyermuth, Stephanie" userId="7545457e-5295-44b0-b3c5-a50af90a42d6" providerId="ADAL" clId="{FEEAACE4-1686-4C39-8E50-4719EF5363C2}" dt="2024-12-11T21:09:42.154" v="41" actId="47"/>
        <pc:sldMkLst>
          <pc:docMk/>
          <pc:sldMk cId="0" sldId="280"/>
        </pc:sldMkLst>
      </pc:sldChg>
      <pc:sldChg chg="del">
        <pc:chgData name="Freyermuth, Stephanie" userId="7545457e-5295-44b0-b3c5-a50af90a42d6" providerId="ADAL" clId="{FEEAACE4-1686-4C39-8E50-4719EF5363C2}" dt="2024-12-11T21:09:42.154" v="41" actId="47"/>
        <pc:sldMkLst>
          <pc:docMk/>
          <pc:sldMk cId="0" sldId="281"/>
        </pc:sldMkLst>
      </pc:sldChg>
      <pc:sldChg chg="del">
        <pc:chgData name="Freyermuth, Stephanie" userId="7545457e-5295-44b0-b3c5-a50af90a42d6" providerId="ADAL" clId="{FEEAACE4-1686-4C39-8E50-4719EF5363C2}" dt="2024-12-11T21:09:42.154" v="41" actId="47"/>
        <pc:sldMkLst>
          <pc:docMk/>
          <pc:sldMk cId="0" sldId="282"/>
        </pc:sldMkLst>
      </pc:sldChg>
      <pc:sldChg chg="del">
        <pc:chgData name="Freyermuth, Stephanie" userId="7545457e-5295-44b0-b3c5-a50af90a42d6" providerId="ADAL" clId="{FEEAACE4-1686-4C39-8E50-4719EF5363C2}" dt="2024-12-11T21:09:42.154" v="41" actId="47"/>
        <pc:sldMkLst>
          <pc:docMk/>
          <pc:sldMk cId="0" sldId="283"/>
        </pc:sldMkLst>
      </pc:sldChg>
      <pc:sldChg chg="del">
        <pc:chgData name="Freyermuth, Stephanie" userId="7545457e-5295-44b0-b3c5-a50af90a42d6" providerId="ADAL" clId="{FEEAACE4-1686-4C39-8E50-4719EF5363C2}" dt="2024-12-11T21:09:42.154" v="41" actId="47"/>
        <pc:sldMkLst>
          <pc:docMk/>
          <pc:sldMk cId="1267811796" sldId="287"/>
        </pc:sldMkLst>
      </pc:sldChg>
      <pc:sldChg chg="del">
        <pc:chgData name="Freyermuth, Stephanie" userId="7545457e-5295-44b0-b3c5-a50af90a42d6" providerId="ADAL" clId="{FEEAACE4-1686-4C39-8E50-4719EF5363C2}" dt="2024-12-11T21:09:42.154" v="41" actId="47"/>
        <pc:sldMkLst>
          <pc:docMk/>
          <pc:sldMk cId="1214786472" sldId="288"/>
        </pc:sldMkLst>
      </pc:sldChg>
      <pc:sldChg chg="modSp add del mod setBg modAnim">
        <pc:chgData name="Freyermuth, Stephanie" userId="7545457e-5295-44b0-b3c5-a50af90a42d6" providerId="ADAL" clId="{FEEAACE4-1686-4C39-8E50-4719EF5363C2}" dt="2025-01-06T17:36:19.879" v="2211"/>
        <pc:sldMkLst>
          <pc:docMk/>
          <pc:sldMk cId="1652462138" sldId="288"/>
        </pc:sldMkLst>
        <pc:spChg chg="mod">
          <ac:chgData name="Freyermuth, Stephanie" userId="7545457e-5295-44b0-b3c5-a50af90a42d6" providerId="ADAL" clId="{FEEAACE4-1686-4C39-8E50-4719EF5363C2}" dt="2025-01-06T17:36:02.316" v="2208" actId="12"/>
          <ac:spMkLst>
            <pc:docMk/>
            <pc:sldMk cId="1652462138" sldId="288"/>
            <ac:spMk id="3" creationId="{B4A8CCBB-81C1-BED7-A876-FD875E2E3C15}"/>
          </ac:spMkLst>
        </pc:spChg>
      </pc:sldChg>
      <pc:sldChg chg="del">
        <pc:chgData name="Freyermuth, Stephanie" userId="7545457e-5295-44b0-b3c5-a50af90a42d6" providerId="ADAL" clId="{FEEAACE4-1686-4C39-8E50-4719EF5363C2}" dt="2024-12-11T21:09:42.154" v="41" actId="47"/>
        <pc:sldMkLst>
          <pc:docMk/>
          <pc:sldMk cId="2345208293" sldId="289"/>
        </pc:sldMkLst>
      </pc:sldChg>
      <pc:sldChg chg="del">
        <pc:chgData name="Freyermuth, Stephanie" userId="7545457e-5295-44b0-b3c5-a50af90a42d6" providerId="ADAL" clId="{FEEAACE4-1686-4C39-8E50-4719EF5363C2}" dt="2024-12-11T21:09:42.154" v="41" actId="47"/>
        <pc:sldMkLst>
          <pc:docMk/>
          <pc:sldMk cId="1162913202" sldId="290"/>
        </pc:sldMkLst>
      </pc:sldChg>
      <pc:sldChg chg="del">
        <pc:chgData name="Freyermuth, Stephanie" userId="7545457e-5295-44b0-b3c5-a50af90a42d6" providerId="ADAL" clId="{FEEAACE4-1686-4C39-8E50-4719EF5363C2}" dt="2024-12-11T21:09:42.154" v="41" actId="47"/>
        <pc:sldMkLst>
          <pc:docMk/>
          <pc:sldMk cId="125951240" sldId="291"/>
        </pc:sldMkLst>
      </pc:sldChg>
      <pc:sldChg chg="del">
        <pc:chgData name="Freyermuth, Stephanie" userId="7545457e-5295-44b0-b3c5-a50af90a42d6" providerId="ADAL" clId="{FEEAACE4-1686-4C39-8E50-4719EF5363C2}" dt="2024-12-11T21:09:42.154" v="41" actId="47"/>
        <pc:sldMkLst>
          <pc:docMk/>
          <pc:sldMk cId="1190412345" sldId="292"/>
        </pc:sldMkLst>
      </pc:sldChg>
      <pc:sldChg chg="modSp mod">
        <pc:chgData name="Freyermuth, Stephanie" userId="7545457e-5295-44b0-b3c5-a50af90a42d6" providerId="ADAL" clId="{FEEAACE4-1686-4C39-8E50-4719EF5363C2}" dt="2024-12-11T21:09:54.535" v="42" actId="20577"/>
        <pc:sldMkLst>
          <pc:docMk/>
          <pc:sldMk cId="4225643512" sldId="293"/>
        </pc:sldMkLst>
        <pc:spChg chg="mod">
          <ac:chgData name="Freyermuth, Stephanie" userId="7545457e-5295-44b0-b3c5-a50af90a42d6" providerId="ADAL" clId="{FEEAACE4-1686-4C39-8E50-4719EF5363C2}" dt="2024-12-11T21:09:54.535" v="42" actId="20577"/>
          <ac:spMkLst>
            <pc:docMk/>
            <pc:sldMk cId="4225643512" sldId="293"/>
            <ac:spMk id="4" creationId="{C92A97EA-91E2-4CA0-92E2-F36936C021E4}"/>
          </ac:spMkLst>
        </pc:spChg>
      </pc:sldChg>
      <pc:sldChg chg="add del">
        <pc:chgData name="Freyermuth, Stephanie" userId="7545457e-5295-44b0-b3c5-a50af90a42d6" providerId="ADAL" clId="{FEEAACE4-1686-4C39-8E50-4719EF5363C2}" dt="2024-12-18T21:03:20.048" v="126" actId="47"/>
        <pc:sldMkLst>
          <pc:docMk/>
          <pc:sldMk cId="1459728524" sldId="294"/>
        </pc:sldMkLst>
      </pc:sldChg>
      <pc:sldChg chg="modSp add del mod ord setBg modAnim modNotesTx">
        <pc:chgData name="Freyermuth, Stephanie" userId="7545457e-5295-44b0-b3c5-a50af90a42d6" providerId="ADAL" clId="{FEEAACE4-1686-4C39-8E50-4719EF5363C2}" dt="2025-01-13T17:21:08.633" v="2687" actId="6549"/>
        <pc:sldMkLst>
          <pc:docMk/>
          <pc:sldMk cId="1596178293" sldId="294"/>
        </pc:sldMkLst>
        <pc:spChg chg="mod">
          <ac:chgData name="Freyermuth, Stephanie" userId="7545457e-5295-44b0-b3c5-a50af90a42d6" providerId="ADAL" clId="{FEEAACE4-1686-4C39-8E50-4719EF5363C2}" dt="2024-12-18T21:03:37.614" v="142" actId="20577"/>
          <ac:spMkLst>
            <pc:docMk/>
            <pc:sldMk cId="1596178293" sldId="294"/>
            <ac:spMk id="2" creationId="{00000000-0000-0000-0000-000000000000}"/>
          </ac:spMkLst>
        </pc:spChg>
        <pc:spChg chg="mod">
          <ac:chgData name="Freyermuth, Stephanie" userId="7545457e-5295-44b0-b3c5-a50af90a42d6" providerId="ADAL" clId="{FEEAACE4-1686-4C39-8E50-4719EF5363C2}" dt="2024-12-18T21:05:40.495" v="229" actId="20577"/>
          <ac:spMkLst>
            <pc:docMk/>
            <pc:sldMk cId="1596178293" sldId="294"/>
            <ac:spMk id="3" creationId="{00000000-0000-0000-0000-000000000000}"/>
          </ac:spMkLst>
        </pc:spChg>
      </pc:sldChg>
      <pc:sldChg chg="add del setBg">
        <pc:chgData name="Freyermuth, Stephanie" userId="7545457e-5295-44b0-b3c5-a50af90a42d6" providerId="ADAL" clId="{FEEAACE4-1686-4C39-8E50-4719EF5363C2}" dt="2024-12-18T21:03:12.027" v="124"/>
        <pc:sldMkLst>
          <pc:docMk/>
          <pc:sldMk cId="3078643404" sldId="294"/>
        </pc:sldMkLst>
      </pc:sldChg>
      <pc:sldChg chg="del">
        <pc:chgData name="Freyermuth, Stephanie" userId="7545457e-5295-44b0-b3c5-a50af90a42d6" providerId="ADAL" clId="{FEEAACE4-1686-4C39-8E50-4719EF5363C2}" dt="2024-12-11T21:09:42.154" v="41" actId="47"/>
        <pc:sldMkLst>
          <pc:docMk/>
          <pc:sldMk cId="3636998850" sldId="294"/>
        </pc:sldMkLst>
      </pc:sldChg>
      <pc:sldChg chg="del">
        <pc:chgData name="Freyermuth, Stephanie" userId="7545457e-5295-44b0-b3c5-a50af90a42d6" providerId="ADAL" clId="{FEEAACE4-1686-4C39-8E50-4719EF5363C2}" dt="2024-12-11T21:09:42.154" v="41" actId="47"/>
        <pc:sldMkLst>
          <pc:docMk/>
          <pc:sldMk cId="491310623" sldId="295"/>
        </pc:sldMkLst>
      </pc:sldChg>
      <pc:sldChg chg="addSp modSp add del mod setBg modNotesTx">
        <pc:chgData name="Freyermuth, Stephanie" userId="7545457e-5295-44b0-b3c5-a50af90a42d6" providerId="ADAL" clId="{FEEAACE4-1686-4C39-8E50-4719EF5363C2}" dt="2025-01-13T17:24:05.780" v="2754" actId="1076"/>
        <pc:sldMkLst>
          <pc:docMk/>
          <pc:sldMk cId="1135413703" sldId="295"/>
        </pc:sldMkLst>
        <pc:spChg chg="mod">
          <ac:chgData name="Freyermuth, Stephanie" userId="7545457e-5295-44b0-b3c5-a50af90a42d6" providerId="ADAL" clId="{FEEAACE4-1686-4C39-8E50-4719EF5363C2}" dt="2025-01-13T17:24:05.780" v="2754" actId="1076"/>
          <ac:spMkLst>
            <pc:docMk/>
            <pc:sldMk cId="1135413703" sldId="295"/>
            <ac:spMk id="2" creationId="{00000000-0000-0000-0000-000000000000}"/>
          </ac:spMkLst>
        </pc:spChg>
        <pc:spChg chg="add mod">
          <ac:chgData name="Freyermuth, Stephanie" userId="7545457e-5295-44b0-b3c5-a50af90a42d6" providerId="ADAL" clId="{FEEAACE4-1686-4C39-8E50-4719EF5363C2}" dt="2024-12-18T21:08:58.345" v="283" actId="1076"/>
          <ac:spMkLst>
            <pc:docMk/>
            <pc:sldMk cId="1135413703" sldId="295"/>
            <ac:spMk id="3" creationId="{469BF749-6147-B900-1CFC-4540EC887AF2}"/>
          </ac:spMkLst>
        </pc:spChg>
        <pc:spChg chg="add mod">
          <ac:chgData name="Freyermuth, Stephanie" userId="7545457e-5295-44b0-b3c5-a50af90a42d6" providerId="ADAL" clId="{FEEAACE4-1686-4C39-8E50-4719EF5363C2}" dt="2024-12-19T16:45:09.082" v="1923" actId="1076"/>
          <ac:spMkLst>
            <pc:docMk/>
            <pc:sldMk cId="1135413703" sldId="295"/>
            <ac:spMk id="4" creationId="{FA7B7A8A-7012-2860-F9F3-62EF66213CE3}"/>
          </ac:spMkLst>
        </pc:spChg>
        <pc:graphicFrameChg chg="mod">
          <ac:chgData name="Freyermuth, Stephanie" userId="7545457e-5295-44b0-b3c5-a50af90a42d6" providerId="ADAL" clId="{FEEAACE4-1686-4C39-8E50-4719EF5363C2}" dt="2025-01-13T17:23:18.738" v="2753" actId="20577"/>
          <ac:graphicFrameMkLst>
            <pc:docMk/>
            <pc:sldMk cId="1135413703" sldId="295"/>
            <ac:graphicFrameMk id="5" creationId="{F73B79ED-FFF1-EB66-EA9D-0E465E423626}"/>
          </ac:graphicFrameMkLst>
        </pc:graphicFrameChg>
      </pc:sldChg>
      <pc:sldChg chg="del">
        <pc:chgData name="Freyermuth, Stephanie" userId="7545457e-5295-44b0-b3c5-a50af90a42d6" providerId="ADAL" clId="{FEEAACE4-1686-4C39-8E50-4719EF5363C2}" dt="2024-12-11T21:09:42.154" v="41" actId="47"/>
        <pc:sldMkLst>
          <pc:docMk/>
          <pc:sldMk cId="448201963" sldId="296"/>
        </pc:sldMkLst>
      </pc:sldChg>
      <pc:sldChg chg="add del setBg">
        <pc:chgData name="Freyermuth, Stephanie" userId="7545457e-5295-44b0-b3c5-a50af90a42d6" providerId="ADAL" clId="{FEEAACE4-1686-4C39-8E50-4719EF5363C2}" dt="2024-12-18T21:10:05.499" v="378"/>
        <pc:sldMkLst>
          <pc:docMk/>
          <pc:sldMk cId="998640079" sldId="296"/>
        </pc:sldMkLst>
      </pc:sldChg>
      <pc:sldChg chg="add del">
        <pc:chgData name="Freyermuth, Stephanie" userId="7545457e-5295-44b0-b3c5-a50af90a42d6" providerId="ADAL" clId="{FEEAACE4-1686-4C39-8E50-4719EF5363C2}" dt="2024-12-18T21:20:57.717" v="1166" actId="47"/>
        <pc:sldMkLst>
          <pc:docMk/>
          <pc:sldMk cId="3145737287" sldId="296"/>
        </pc:sldMkLst>
      </pc:sldChg>
      <pc:sldChg chg="del">
        <pc:chgData name="Freyermuth, Stephanie" userId="7545457e-5295-44b0-b3c5-a50af90a42d6" providerId="ADAL" clId="{FEEAACE4-1686-4C39-8E50-4719EF5363C2}" dt="2024-12-11T21:09:42.154" v="41" actId="47"/>
        <pc:sldMkLst>
          <pc:docMk/>
          <pc:sldMk cId="862160485" sldId="297"/>
        </pc:sldMkLst>
      </pc:sldChg>
      <pc:sldChg chg="add del setBg">
        <pc:chgData name="Freyermuth, Stephanie" userId="7545457e-5295-44b0-b3c5-a50af90a42d6" providerId="ADAL" clId="{FEEAACE4-1686-4C39-8E50-4719EF5363C2}" dt="2024-12-18T21:10:14.599" v="380" actId="47"/>
        <pc:sldMkLst>
          <pc:docMk/>
          <pc:sldMk cId="1827264406" sldId="297"/>
        </pc:sldMkLst>
      </pc:sldChg>
      <pc:sldChg chg="modSp add del mod ord setBg">
        <pc:chgData name="Freyermuth, Stephanie" userId="7545457e-5295-44b0-b3c5-a50af90a42d6" providerId="ADAL" clId="{FEEAACE4-1686-4C39-8E50-4719EF5363C2}" dt="2024-12-18T21:02:33.502" v="119" actId="47"/>
        <pc:sldMkLst>
          <pc:docMk/>
          <pc:sldMk cId="864055606" sldId="307"/>
        </pc:sldMkLst>
        <pc:spChg chg="mod">
          <ac:chgData name="Freyermuth, Stephanie" userId="7545457e-5295-44b0-b3c5-a50af90a42d6" providerId="ADAL" clId="{FEEAACE4-1686-4C39-8E50-4719EF5363C2}" dt="2024-12-18T21:01:42.338" v="97" actId="122"/>
          <ac:spMkLst>
            <pc:docMk/>
            <pc:sldMk cId="864055606" sldId="307"/>
            <ac:spMk id="2" creationId="{00000000-0000-0000-0000-000000000000}"/>
          </ac:spMkLst>
        </pc:spChg>
        <pc:spChg chg="mod">
          <ac:chgData name="Freyermuth, Stephanie" userId="7545457e-5295-44b0-b3c5-a50af90a42d6" providerId="ADAL" clId="{FEEAACE4-1686-4C39-8E50-4719EF5363C2}" dt="2024-12-18T21:01:28.208" v="52" actId="20577"/>
          <ac:spMkLst>
            <pc:docMk/>
            <pc:sldMk cId="864055606" sldId="307"/>
            <ac:spMk id="3" creationId="{00000000-0000-0000-0000-000000000000}"/>
          </ac:spMkLst>
        </pc:spChg>
      </pc:sldChg>
      <pc:sldChg chg="add del setBg">
        <pc:chgData name="Freyermuth, Stephanie" userId="7545457e-5295-44b0-b3c5-a50af90a42d6" providerId="ADAL" clId="{FEEAACE4-1686-4C39-8E50-4719EF5363C2}" dt="2024-12-18T21:01:06.762" v="46"/>
        <pc:sldMkLst>
          <pc:docMk/>
          <pc:sldMk cId="1258904395" sldId="309"/>
        </pc:sldMkLst>
      </pc:sldChg>
      <pc:sldChg chg="modSp add del mod setBg">
        <pc:chgData name="Freyermuth, Stephanie" userId="7545457e-5295-44b0-b3c5-a50af90a42d6" providerId="ADAL" clId="{FEEAACE4-1686-4C39-8E50-4719EF5363C2}" dt="2024-12-18T21:21:31.780" v="1187" actId="14100"/>
        <pc:sldMkLst>
          <pc:docMk/>
          <pc:sldMk cId="657566406" sldId="311"/>
        </pc:sldMkLst>
        <pc:spChg chg="mod">
          <ac:chgData name="Freyermuth, Stephanie" userId="7545457e-5295-44b0-b3c5-a50af90a42d6" providerId="ADAL" clId="{FEEAACE4-1686-4C39-8E50-4719EF5363C2}" dt="2024-12-18T21:21:27.336" v="1185" actId="1076"/>
          <ac:spMkLst>
            <pc:docMk/>
            <pc:sldMk cId="657566406" sldId="311"/>
            <ac:spMk id="2" creationId="{00000000-0000-0000-0000-000000000000}"/>
          </ac:spMkLst>
        </pc:spChg>
        <pc:picChg chg="mod">
          <ac:chgData name="Freyermuth, Stephanie" userId="7545457e-5295-44b0-b3c5-a50af90a42d6" providerId="ADAL" clId="{FEEAACE4-1686-4C39-8E50-4719EF5363C2}" dt="2024-12-18T21:21:31.780" v="1187" actId="14100"/>
          <ac:picMkLst>
            <pc:docMk/>
            <pc:sldMk cId="657566406" sldId="311"/>
            <ac:picMk id="7" creationId="{2C8D8B9C-6EFA-8B0E-F393-03DB3C7918D5}"/>
          </ac:picMkLst>
        </pc:picChg>
      </pc:sldChg>
      <pc:sldChg chg="modSp add del mod setBg modNotesTx">
        <pc:chgData name="Freyermuth, Stephanie" userId="7545457e-5295-44b0-b3c5-a50af90a42d6" providerId="ADAL" clId="{FEEAACE4-1686-4C39-8E50-4719EF5363C2}" dt="2025-01-06T17:42:32.122" v="2257" actId="20577"/>
        <pc:sldMkLst>
          <pc:docMk/>
          <pc:sldMk cId="3574651425" sldId="313"/>
        </pc:sldMkLst>
        <pc:spChg chg="mod">
          <ac:chgData name="Freyermuth, Stephanie" userId="7545457e-5295-44b0-b3c5-a50af90a42d6" providerId="ADAL" clId="{FEEAACE4-1686-4C39-8E50-4719EF5363C2}" dt="2024-12-18T21:21:13.413" v="1182" actId="1035"/>
          <ac:spMkLst>
            <pc:docMk/>
            <pc:sldMk cId="3574651425" sldId="313"/>
            <ac:spMk id="2" creationId="{00000000-0000-0000-0000-000000000000}"/>
          </ac:spMkLst>
        </pc:spChg>
        <pc:picChg chg="mod">
          <ac:chgData name="Freyermuth, Stephanie" userId="7545457e-5295-44b0-b3c5-a50af90a42d6" providerId="ADAL" clId="{FEEAACE4-1686-4C39-8E50-4719EF5363C2}" dt="2024-12-18T21:21:17.255" v="1183" actId="14100"/>
          <ac:picMkLst>
            <pc:docMk/>
            <pc:sldMk cId="3574651425" sldId="313"/>
            <ac:picMk id="7" creationId="{520FF0F7-F394-0C88-F5B4-FC1381115257}"/>
          </ac:picMkLst>
        </pc:picChg>
      </pc:sldChg>
      <pc:sldChg chg="modSp add del mod ord setBg">
        <pc:chgData name="Freyermuth, Stephanie" userId="7545457e-5295-44b0-b3c5-a50af90a42d6" providerId="ADAL" clId="{FEEAACE4-1686-4C39-8E50-4719EF5363C2}" dt="2025-01-13T17:31:46.751" v="2804" actId="20577"/>
        <pc:sldMkLst>
          <pc:docMk/>
          <pc:sldMk cId="419468205" sldId="319"/>
        </pc:sldMkLst>
        <pc:spChg chg="mod">
          <ac:chgData name="Freyermuth, Stephanie" userId="7545457e-5295-44b0-b3c5-a50af90a42d6" providerId="ADAL" clId="{FEEAACE4-1686-4C39-8E50-4719EF5363C2}" dt="2025-01-13T17:31:46.751" v="2804" actId="20577"/>
          <ac:spMkLst>
            <pc:docMk/>
            <pc:sldMk cId="419468205" sldId="319"/>
            <ac:spMk id="3" creationId="{00000000-0000-0000-0000-000000000000}"/>
          </ac:spMkLst>
        </pc:spChg>
      </pc:sldChg>
      <pc:sldChg chg="modSp add del mod setBg">
        <pc:chgData name="Freyermuth, Stephanie" userId="7545457e-5295-44b0-b3c5-a50af90a42d6" providerId="ADAL" clId="{FEEAACE4-1686-4C39-8E50-4719EF5363C2}" dt="2024-12-18T21:21:41.612" v="1189" actId="1076"/>
        <pc:sldMkLst>
          <pc:docMk/>
          <pc:sldMk cId="1109709135" sldId="320"/>
        </pc:sldMkLst>
        <pc:spChg chg="mod">
          <ac:chgData name="Freyermuth, Stephanie" userId="7545457e-5295-44b0-b3c5-a50af90a42d6" providerId="ADAL" clId="{FEEAACE4-1686-4C39-8E50-4719EF5363C2}" dt="2024-12-18T21:18:55.614" v="1120" actId="20577"/>
          <ac:spMkLst>
            <pc:docMk/>
            <pc:sldMk cId="1109709135" sldId="320"/>
            <ac:spMk id="2" creationId="{00000000-0000-0000-0000-000000000000}"/>
          </ac:spMkLst>
        </pc:spChg>
        <pc:picChg chg="mod">
          <ac:chgData name="Freyermuth, Stephanie" userId="7545457e-5295-44b0-b3c5-a50af90a42d6" providerId="ADAL" clId="{FEEAACE4-1686-4C39-8E50-4719EF5363C2}" dt="2024-12-18T21:21:41.612" v="1189" actId="1076"/>
          <ac:picMkLst>
            <pc:docMk/>
            <pc:sldMk cId="1109709135" sldId="320"/>
            <ac:picMk id="5" creationId="{E26F438E-DA1A-58DB-23AF-2B768C19A8C6}"/>
          </ac:picMkLst>
        </pc:picChg>
      </pc:sldChg>
      <pc:sldChg chg="modSp add del mod setBg">
        <pc:chgData name="Freyermuth, Stephanie" userId="7545457e-5295-44b0-b3c5-a50af90a42d6" providerId="ADAL" clId="{FEEAACE4-1686-4C39-8E50-4719EF5363C2}" dt="2025-01-06T17:38:02.249" v="2256" actId="1076"/>
        <pc:sldMkLst>
          <pc:docMk/>
          <pc:sldMk cId="1616707406" sldId="325"/>
        </pc:sldMkLst>
        <pc:spChg chg="mod">
          <ac:chgData name="Freyermuth, Stephanie" userId="7545457e-5295-44b0-b3c5-a50af90a42d6" providerId="ADAL" clId="{FEEAACE4-1686-4C39-8E50-4719EF5363C2}" dt="2024-12-18T21:10:20.370" v="381" actId="20577"/>
          <ac:spMkLst>
            <pc:docMk/>
            <pc:sldMk cId="1616707406" sldId="325"/>
            <ac:spMk id="2" creationId="{00000000-0000-0000-0000-000000000000}"/>
          </ac:spMkLst>
        </pc:spChg>
        <pc:spChg chg="mod">
          <ac:chgData name="Freyermuth, Stephanie" userId="7545457e-5295-44b0-b3c5-a50af90a42d6" providerId="ADAL" clId="{FEEAACE4-1686-4C39-8E50-4719EF5363C2}" dt="2025-01-06T17:38:02.249" v="2256" actId="1076"/>
          <ac:spMkLst>
            <pc:docMk/>
            <pc:sldMk cId="1616707406" sldId="325"/>
            <ac:spMk id="4" creationId="{320836AA-F63F-24DB-2AA9-F407E36B246F}"/>
          </ac:spMkLst>
        </pc:spChg>
      </pc:sldChg>
      <pc:sldChg chg="addSp modSp add del mod setBg">
        <pc:chgData name="Freyermuth, Stephanie" userId="7545457e-5295-44b0-b3c5-a50af90a42d6" providerId="ADAL" clId="{FEEAACE4-1686-4C39-8E50-4719EF5363C2}" dt="2024-12-18T21:13:14.671" v="561" actId="14100"/>
        <pc:sldMkLst>
          <pc:docMk/>
          <pc:sldMk cId="2462484640" sldId="326"/>
        </pc:sldMkLst>
        <pc:spChg chg="mod">
          <ac:chgData name="Freyermuth, Stephanie" userId="7545457e-5295-44b0-b3c5-a50af90a42d6" providerId="ADAL" clId="{FEEAACE4-1686-4C39-8E50-4719EF5363C2}" dt="2024-12-18T21:13:14.671" v="561" actId="14100"/>
          <ac:spMkLst>
            <pc:docMk/>
            <pc:sldMk cId="2462484640" sldId="326"/>
            <ac:spMk id="3" creationId="{00000000-0000-0000-0000-000000000000}"/>
          </ac:spMkLst>
        </pc:spChg>
        <pc:graphicFrameChg chg="add mod">
          <ac:chgData name="Freyermuth, Stephanie" userId="7545457e-5295-44b0-b3c5-a50af90a42d6" providerId="ADAL" clId="{FEEAACE4-1686-4C39-8E50-4719EF5363C2}" dt="2024-12-18T21:12:58.750" v="559" actId="14100"/>
          <ac:graphicFrameMkLst>
            <pc:docMk/>
            <pc:sldMk cId="2462484640" sldId="326"/>
            <ac:graphicFrameMk id="4" creationId="{25E78292-60D8-73B5-E0DC-B386DC36EEE4}"/>
          </ac:graphicFrameMkLst>
        </pc:graphicFrameChg>
      </pc:sldChg>
      <pc:sldChg chg="addSp delSp modSp add mod">
        <pc:chgData name="Freyermuth, Stephanie" userId="7545457e-5295-44b0-b3c5-a50af90a42d6" providerId="ADAL" clId="{FEEAACE4-1686-4C39-8E50-4719EF5363C2}" dt="2025-01-13T17:39:50.816" v="2878" actId="20577"/>
        <pc:sldMkLst>
          <pc:docMk/>
          <pc:sldMk cId="3487033525" sldId="327"/>
        </pc:sldMkLst>
        <pc:spChg chg="add">
          <ac:chgData name="Freyermuth, Stephanie" userId="7545457e-5295-44b0-b3c5-a50af90a42d6" providerId="ADAL" clId="{FEEAACE4-1686-4C39-8E50-4719EF5363C2}" dt="2025-01-06T20:51:23.742" v="2397"/>
          <ac:spMkLst>
            <pc:docMk/>
            <pc:sldMk cId="3487033525" sldId="327"/>
            <ac:spMk id="2" creationId="{733AD8EC-AE3F-6401-90CC-F69A1C99F7A8}"/>
          </ac:spMkLst>
        </pc:spChg>
        <pc:spChg chg="add del">
          <ac:chgData name="Freyermuth, Stephanie" userId="7545457e-5295-44b0-b3c5-a50af90a42d6" providerId="ADAL" clId="{FEEAACE4-1686-4C39-8E50-4719EF5363C2}" dt="2025-01-06T20:52:52.574" v="2534" actId="478"/>
          <ac:spMkLst>
            <pc:docMk/>
            <pc:sldMk cId="3487033525" sldId="327"/>
            <ac:spMk id="3" creationId="{17093362-081F-3495-D68B-227C122BD7D7}"/>
          </ac:spMkLst>
        </pc:spChg>
        <pc:spChg chg="mod">
          <ac:chgData name="Freyermuth, Stephanie" userId="7545457e-5295-44b0-b3c5-a50af90a42d6" providerId="ADAL" clId="{FEEAACE4-1686-4C39-8E50-4719EF5363C2}" dt="2024-12-18T21:23:10.394" v="1251" actId="20577"/>
          <ac:spMkLst>
            <pc:docMk/>
            <pc:sldMk cId="3487033525" sldId="327"/>
            <ac:spMk id="192" creationId="{F02C43BD-A7C8-C249-979D-0ACD25AF560A}"/>
          </ac:spMkLst>
        </pc:spChg>
        <pc:spChg chg="mod">
          <ac:chgData name="Freyermuth, Stephanie" userId="7545457e-5295-44b0-b3c5-a50af90a42d6" providerId="ADAL" clId="{FEEAACE4-1686-4C39-8E50-4719EF5363C2}" dt="2025-01-13T17:39:50.816" v="2878" actId="20577"/>
          <ac:spMkLst>
            <pc:docMk/>
            <pc:sldMk cId="3487033525" sldId="327"/>
            <ac:spMk id="193" creationId="{A94D41D4-4017-109E-55E9-01E13764FAEE}"/>
          </ac:spMkLst>
        </pc:spChg>
      </pc:sldChg>
      <pc:sldChg chg="add del setBg">
        <pc:chgData name="Freyermuth, Stephanie" userId="7545457e-5295-44b0-b3c5-a50af90a42d6" providerId="ADAL" clId="{FEEAACE4-1686-4C39-8E50-4719EF5363C2}" dt="2024-12-18T21:12:23.429" v="556" actId="47"/>
        <pc:sldMkLst>
          <pc:docMk/>
          <pc:sldMk cId="3879223983" sldId="327"/>
        </pc:sldMkLst>
      </pc:sldChg>
      <pc:sldChg chg="modSp add mod modNotesTx">
        <pc:chgData name="Freyermuth, Stephanie" userId="7545457e-5295-44b0-b3c5-a50af90a42d6" providerId="ADAL" clId="{FEEAACE4-1686-4C39-8E50-4719EF5363C2}" dt="2025-01-13T17:22:30.695" v="2738" actId="20577"/>
        <pc:sldMkLst>
          <pc:docMk/>
          <pc:sldMk cId="1540941240" sldId="328"/>
        </pc:sldMkLst>
        <pc:spChg chg="mod">
          <ac:chgData name="Freyermuth, Stephanie" userId="7545457e-5295-44b0-b3c5-a50af90a42d6" providerId="ADAL" clId="{FEEAACE4-1686-4C39-8E50-4719EF5363C2}" dt="2024-12-19T16:44:53.166" v="1920" actId="1035"/>
          <ac:spMkLst>
            <pc:docMk/>
            <pc:sldMk cId="1540941240" sldId="328"/>
            <ac:spMk id="2" creationId="{B8645D6C-285D-0645-B36E-90F287D1F373}"/>
          </ac:spMkLst>
        </pc:spChg>
        <pc:spChg chg="mod">
          <ac:chgData name="Freyermuth, Stephanie" userId="7545457e-5295-44b0-b3c5-a50af90a42d6" providerId="ADAL" clId="{FEEAACE4-1686-4C39-8E50-4719EF5363C2}" dt="2025-01-13T17:22:30.695" v="2738" actId="20577"/>
          <ac:spMkLst>
            <pc:docMk/>
            <pc:sldMk cId="1540941240" sldId="328"/>
            <ac:spMk id="3" creationId="{3FD70C5C-C99F-EAFF-5F1A-FAC5906744D8}"/>
          </ac:spMkLst>
        </pc:spChg>
      </pc:sldChg>
      <pc:sldMasterChg chg="add del addSldLayout delSldLayout">
        <pc:chgData name="Freyermuth, Stephanie" userId="7545457e-5295-44b0-b3c5-a50af90a42d6" providerId="ADAL" clId="{FEEAACE4-1686-4C39-8E50-4719EF5363C2}" dt="2025-01-06T18:08:09.156" v="2382" actId="47"/>
        <pc:sldMasterMkLst>
          <pc:docMk/>
          <pc:sldMasterMk cId="0" sldId="2147483648"/>
        </pc:sldMasterMkLst>
        <pc:sldLayoutChg chg="add del">
          <pc:chgData name="Freyermuth, Stephanie" userId="7545457e-5295-44b0-b3c5-a50af90a42d6" providerId="ADAL" clId="{FEEAACE4-1686-4C39-8E50-4719EF5363C2}" dt="2025-01-06T18:08:09.156" v="2382" actId="47"/>
          <pc:sldLayoutMkLst>
            <pc:docMk/>
            <pc:sldMasterMk cId="0" sldId="2147483648"/>
            <pc:sldLayoutMk cId="0" sldId="2147483649"/>
          </pc:sldLayoutMkLst>
        </pc:sldLayoutChg>
        <pc:sldLayoutChg chg="add del">
          <pc:chgData name="Freyermuth, Stephanie" userId="7545457e-5295-44b0-b3c5-a50af90a42d6" providerId="ADAL" clId="{FEEAACE4-1686-4C39-8E50-4719EF5363C2}" dt="2025-01-06T18:08:09.156" v="2382" actId="47"/>
          <pc:sldLayoutMkLst>
            <pc:docMk/>
            <pc:sldMasterMk cId="0" sldId="2147483648"/>
            <pc:sldLayoutMk cId="0" sldId="2147483650"/>
          </pc:sldLayoutMkLst>
        </pc:sldLayoutChg>
        <pc:sldLayoutChg chg="add del">
          <pc:chgData name="Freyermuth, Stephanie" userId="7545457e-5295-44b0-b3c5-a50af90a42d6" providerId="ADAL" clId="{FEEAACE4-1686-4C39-8E50-4719EF5363C2}" dt="2025-01-06T18:08:09.156" v="2382" actId="47"/>
          <pc:sldLayoutMkLst>
            <pc:docMk/>
            <pc:sldMasterMk cId="0" sldId="2147483648"/>
            <pc:sldLayoutMk cId="0" sldId="2147483651"/>
          </pc:sldLayoutMkLst>
        </pc:sldLayoutChg>
        <pc:sldLayoutChg chg="add del">
          <pc:chgData name="Freyermuth, Stephanie" userId="7545457e-5295-44b0-b3c5-a50af90a42d6" providerId="ADAL" clId="{FEEAACE4-1686-4C39-8E50-4719EF5363C2}" dt="2025-01-06T18:08:09.156" v="2382" actId="47"/>
          <pc:sldLayoutMkLst>
            <pc:docMk/>
            <pc:sldMasterMk cId="0" sldId="2147483648"/>
            <pc:sldLayoutMk cId="0" sldId="2147483652"/>
          </pc:sldLayoutMkLst>
        </pc:sldLayoutChg>
        <pc:sldLayoutChg chg="add del">
          <pc:chgData name="Freyermuth, Stephanie" userId="7545457e-5295-44b0-b3c5-a50af90a42d6" providerId="ADAL" clId="{FEEAACE4-1686-4C39-8E50-4719EF5363C2}" dt="2025-01-06T18:08:09.156" v="2382" actId="47"/>
          <pc:sldLayoutMkLst>
            <pc:docMk/>
            <pc:sldMasterMk cId="0" sldId="2147483648"/>
            <pc:sldLayoutMk cId="0" sldId="2147483653"/>
          </pc:sldLayoutMkLst>
        </pc:sldLayoutChg>
        <pc:sldLayoutChg chg="add del">
          <pc:chgData name="Freyermuth, Stephanie" userId="7545457e-5295-44b0-b3c5-a50af90a42d6" providerId="ADAL" clId="{FEEAACE4-1686-4C39-8E50-4719EF5363C2}" dt="2025-01-06T18:08:09.156" v="2382" actId="47"/>
          <pc:sldLayoutMkLst>
            <pc:docMk/>
            <pc:sldMasterMk cId="0" sldId="2147483648"/>
            <pc:sldLayoutMk cId="0" sldId="2147483654"/>
          </pc:sldLayoutMkLst>
        </pc:sldLayoutChg>
        <pc:sldLayoutChg chg="add del">
          <pc:chgData name="Freyermuth, Stephanie" userId="7545457e-5295-44b0-b3c5-a50af90a42d6" providerId="ADAL" clId="{FEEAACE4-1686-4C39-8E50-4719EF5363C2}" dt="2025-01-06T18:08:09.156" v="2382" actId="47"/>
          <pc:sldLayoutMkLst>
            <pc:docMk/>
            <pc:sldMasterMk cId="0" sldId="2147483648"/>
            <pc:sldLayoutMk cId="0" sldId="2147483655"/>
          </pc:sldLayoutMkLst>
        </pc:sldLayoutChg>
        <pc:sldLayoutChg chg="add del">
          <pc:chgData name="Freyermuth, Stephanie" userId="7545457e-5295-44b0-b3c5-a50af90a42d6" providerId="ADAL" clId="{FEEAACE4-1686-4C39-8E50-4719EF5363C2}" dt="2025-01-06T18:08:09.156" v="2382" actId="47"/>
          <pc:sldLayoutMkLst>
            <pc:docMk/>
            <pc:sldMasterMk cId="0" sldId="2147483648"/>
            <pc:sldLayoutMk cId="0" sldId="2147483656"/>
          </pc:sldLayoutMkLst>
        </pc:sldLayoutChg>
        <pc:sldLayoutChg chg="add del">
          <pc:chgData name="Freyermuth, Stephanie" userId="7545457e-5295-44b0-b3c5-a50af90a42d6" providerId="ADAL" clId="{FEEAACE4-1686-4C39-8E50-4719EF5363C2}" dt="2025-01-06T18:08:09.156" v="2382" actId="47"/>
          <pc:sldLayoutMkLst>
            <pc:docMk/>
            <pc:sldMasterMk cId="0" sldId="2147483648"/>
            <pc:sldLayoutMk cId="0" sldId="2147483657"/>
          </pc:sldLayoutMkLst>
        </pc:sldLayoutChg>
        <pc:sldLayoutChg chg="add del">
          <pc:chgData name="Freyermuth, Stephanie" userId="7545457e-5295-44b0-b3c5-a50af90a42d6" providerId="ADAL" clId="{FEEAACE4-1686-4C39-8E50-4719EF5363C2}" dt="2025-01-06T18:08:09.156" v="2382" actId="47"/>
          <pc:sldLayoutMkLst>
            <pc:docMk/>
            <pc:sldMasterMk cId="0" sldId="2147483648"/>
            <pc:sldLayoutMk cId="0" sldId="2147483658"/>
          </pc:sldLayoutMkLst>
        </pc:sldLayoutChg>
        <pc:sldLayoutChg chg="add del">
          <pc:chgData name="Freyermuth, Stephanie" userId="7545457e-5295-44b0-b3c5-a50af90a42d6" providerId="ADAL" clId="{FEEAACE4-1686-4C39-8E50-4719EF5363C2}" dt="2025-01-06T18:08:09.156" v="2382" actId="47"/>
          <pc:sldLayoutMkLst>
            <pc:docMk/>
            <pc:sldMasterMk cId="0" sldId="2147483648"/>
            <pc:sldLayoutMk cId="0" sldId="2147483659"/>
          </pc:sldLayoutMkLst>
        </pc:sldLayoutChg>
      </pc:sldMasterChg>
      <pc:sldMasterChg chg="delSldLayout">
        <pc:chgData name="Freyermuth, Stephanie" userId="7545457e-5295-44b0-b3c5-a50af90a42d6" providerId="ADAL" clId="{FEEAACE4-1686-4C39-8E50-4719EF5363C2}" dt="2025-01-13T17:38:13.412" v="2806" actId="47"/>
        <pc:sldMasterMkLst>
          <pc:docMk/>
          <pc:sldMasterMk cId="0" sldId="2147483660"/>
        </pc:sldMasterMkLst>
        <pc:sldLayoutChg chg="del">
          <pc:chgData name="Freyermuth, Stephanie" userId="7545457e-5295-44b0-b3c5-a50af90a42d6" providerId="ADAL" clId="{FEEAACE4-1686-4C39-8E50-4719EF5363C2}" dt="2025-01-13T17:38:13.412" v="2806" actId="47"/>
          <pc:sldLayoutMkLst>
            <pc:docMk/>
            <pc:sldMasterMk cId="0" sldId="2147483660"/>
            <pc:sldLayoutMk cId="0" sldId="214748366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9D254-CAA9-4E99-9521-C2F193F3D92C}" type="doc">
      <dgm:prSet loTypeId="urn:microsoft.com/office/officeart/2005/8/layout/hProcess9" loCatId="process" qsTypeId="urn:microsoft.com/office/officeart/2005/8/quickstyle/simple1" qsCatId="simple" csTypeId="urn:microsoft.com/office/officeart/2005/8/colors/accent2_4" csCatId="accent2" phldr="1"/>
      <dgm:spPr/>
    </dgm:pt>
    <dgm:pt modelId="{1242EBB4-9525-4CF6-A50E-BFF40126D173}">
      <dgm:prSet phldrT="[Text]"/>
      <dgm:spPr/>
      <dgm:t>
        <a:bodyPr/>
        <a:lstStyle/>
        <a:p>
          <a:r>
            <a:rPr lang="en-US" dirty="0"/>
            <a:t>Referral Received &amp; Review</a:t>
          </a:r>
        </a:p>
      </dgm:t>
    </dgm:pt>
    <dgm:pt modelId="{B7344B0D-7FE0-475E-B8AD-B1E916637369}" type="parTrans" cxnId="{D43FBBF4-C3CB-4766-9DA9-2BA543247A04}">
      <dgm:prSet/>
      <dgm:spPr/>
      <dgm:t>
        <a:bodyPr/>
        <a:lstStyle/>
        <a:p>
          <a:endParaRPr lang="en-US"/>
        </a:p>
      </dgm:t>
    </dgm:pt>
    <dgm:pt modelId="{27C0BC11-B1F5-4B6E-B4E3-46C7DD08A5D5}" type="sibTrans" cxnId="{D43FBBF4-C3CB-4766-9DA9-2BA543247A04}">
      <dgm:prSet/>
      <dgm:spPr/>
      <dgm:t>
        <a:bodyPr/>
        <a:lstStyle/>
        <a:p>
          <a:endParaRPr lang="en-US"/>
        </a:p>
      </dgm:t>
    </dgm:pt>
    <dgm:pt modelId="{50323415-7B95-4F6B-9980-797DF3829A46}">
      <dgm:prSet phldrT="[Text]"/>
      <dgm:spPr/>
      <dgm:t>
        <a:bodyPr/>
        <a:lstStyle/>
        <a:p>
          <a:r>
            <a:rPr lang="en-US" dirty="0"/>
            <a:t>Meeting Operations</a:t>
          </a:r>
        </a:p>
      </dgm:t>
    </dgm:pt>
    <dgm:pt modelId="{4F26B48F-BA4B-4933-A8EF-7865BAC7C653}" type="parTrans" cxnId="{92FF817E-14BA-4BAF-BF50-9DDC3EBB2A2D}">
      <dgm:prSet/>
      <dgm:spPr/>
      <dgm:t>
        <a:bodyPr/>
        <a:lstStyle/>
        <a:p>
          <a:endParaRPr lang="en-US"/>
        </a:p>
      </dgm:t>
    </dgm:pt>
    <dgm:pt modelId="{0408A3B5-F78B-429D-B7D4-94F496E14900}" type="sibTrans" cxnId="{92FF817E-14BA-4BAF-BF50-9DDC3EBB2A2D}">
      <dgm:prSet/>
      <dgm:spPr/>
      <dgm:t>
        <a:bodyPr/>
        <a:lstStyle/>
        <a:p>
          <a:endParaRPr lang="en-US"/>
        </a:p>
      </dgm:t>
    </dgm:pt>
    <dgm:pt modelId="{5FBBBE40-C49B-4B1A-AD47-0F57EA4B4666}">
      <dgm:prSet phldrT="[Text]"/>
      <dgm:spPr/>
      <dgm:t>
        <a:bodyPr/>
        <a:lstStyle/>
        <a:p>
          <a:r>
            <a:rPr lang="en-US" dirty="0"/>
            <a:t>Objective Risk Assessment</a:t>
          </a:r>
        </a:p>
      </dgm:t>
    </dgm:pt>
    <dgm:pt modelId="{3B09C78C-FAD0-4422-BD36-9A3BAD4761AE}" type="parTrans" cxnId="{22CDDA32-2D4A-492D-8778-52B28184FB3B}">
      <dgm:prSet/>
      <dgm:spPr/>
      <dgm:t>
        <a:bodyPr/>
        <a:lstStyle/>
        <a:p>
          <a:endParaRPr lang="en-US"/>
        </a:p>
      </dgm:t>
    </dgm:pt>
    <dgm:pt modelId="{6E2D5A6E-23D4-4D02-A752-B16066E3D2EC}" type="sibTrans" cxnId="{22CDDA32-2D4A-492D-8778-52B28184FB3B}">
      <dgm:prSet/>
      <dgm:spPr/>
      <dgm:t>
        <a:bodyPr/>
        <a:lstStyle/>
        <a:p>
          <a:endParaRPr lang="en-US"/>
        </a:p>
      </dgm:t>
    </dgm:pt>
    <dgm:pt modelId="{2D505527-3362-45D9-AAC3-4EC1EF052006}">
      <dgm:prSet phldrT="[Text]"/>
      <dgm:spPr/>
      <dgm:t>
        <a:bodyPr/>
        <a:lstStyle/>
        <a:p>
          <a:r>
            <a:rPr lang="en-US" dirty="0"/>
            <a:t>Interventions</a:t>
          </a:r>
        </a:p>
      </dgm:t>
    </dgm:pt>
    <dgm:pt modelId="{547A964C-89C5-4D1E-AD75-27BCB653445D}" type="parTrans" cxnId="{05ABED01-74C0-440C-8546-AB08550674CE}">
      <dgm:prSet/>
      <dgm:spPr/>
      <dgm:t>
        <a:bodyPr/>
        <a:lstStyle/>
        <a:p>
          <a:endParaRPr lang="en-US"/>
        </a:p>
      </dgm:t>
    </dgm:pt>
    <dgm:pt modelId="{273AF0D9-B02C-4DED-ADCD-E527756807AF}" type="sibTrans" cxnId="{05ABED01-74C0-440C-8546-AB08550674CE}">
      <dgm:prSet/>
      <dgm:spPr/>
      <dgm:t>
        <a:bodyPr/>
        <a:lstStyle/>
        <a:p>
          <a:endParaRPr lang="en-US"/>
        </a:p>
      </dgm:t>
    </dgm:pt>
    <dgm:pt modelId="{1A3621D1-8DF5-4C43-B03D-63A0D796A980}">
      <dgm:prSet phldrT="[Text]"/>
      <dgm:spPr/>
      <dgm:t>
        <a:bodyPr/>
        <a:lstStyle/>
        <a:p>
          <a:r>
            <a:rPr lang="en-US" dirty="0"/>
            <a:t>Case Management</a:t>
          </a:r>
        </a:p>
      </dgm:t>
    </dgm:pt>
    <dgm:pt modelId="{0C61071F-831F-4271-AC90-D85A77F5EF97}" type="parTrans" cxnId="{7734E50C-9523-4CCD-836F-C8572671BA19}">
      <dgm:prSet/>
      <dgm:spPr/>
      <dgm:t>
        <a:bodyPr/>
        <a:lstStyle/>
        <a:p>
          <a:endParaRPr lang="en-US"/>
        </a:p>
      </dgm:t>
    </dgm:pt>
    <dgm:pt modelId="{D023BB35-0AB7-412B-BD59-44FAFE07CFD9}" type="sibTrans" cxnId="{7734E50C-9523-4CCD-836F-C8572671BA19}">
      <dgm:prSet/>
      <dgm:spPr/>
      <dgm:t>
        <a:bodyPr/>
        <a:lstStyle/>
        <a:p>
          <a:endParaRPr lang="en-US"/>
        </a:p>
      </dgm:t>
    </dgm:pt>
    <dgm:pt modelId="{059B1BEA-BB56-4C9C-8BAD-E4279A430645}">
      <dgm:prSet phldrT="[Text]"/>
      <dgm:spPr/>
      <dgm:t>
        <a:bodyPr/>
        <a:lstStyle/>
        <a:p>
          <a:r>
            <a:rPr lang="en-US" dirty="0"/>
            <a:t>Case Review</a:t>
          </a:r>
        </a:p>
      </dgm:t>
    </dgm:pt>
    <dgm:pt modelId="{55189D5B-B42F-42A2-9C5F-548D017A3A14}" type="parTrans" cxnId="{148C1565-AD0E-4224-9BDF-B2CC2B2BECF7}">
      <dgm:prSet/>
      <dgm:spPr/>
      <dgm:t>
        <a:bodyPr/>
        <a:lstStyle/>
        <a:p>
          <a:endParaRPr lang="en-US"/>
        </a:p>
      </dgm:t>
    </dgm:pt>
    <dgm:pt modelId="{78327C13-5DC4-4408-AAC7-C943E7D15256}" type="sibTrans" cxnId="{148C1565-AD0E-4224-9BDF-B2CC2B2BECF7}">
      <dgm:prSet/>
      <dgm:spPr/>
      <dgm:t>
        <a:bodyPr/>
        <a:lstStyle/>
        <a:p>
          <a:endParaRPr lang="en-US"/>
        </a:p>
      </dgm:t>
    </dgm:pt>
    <dgm:pt modelId="{39D56872-555A-44C8-989F-606803C481B3}">
      <dgm:prSet phldrT="[Text]"/>
      <dgm:spPr/>
      <dgm:t>
        <a:bodyPr/>
        <a:lstStyle/>
        <a:p>
          <a:r>
            <a:rPr lang="en-US" dirty="0"/>
            <a:t>Close Case</a:t>
          </a:r>
        </a:p>
      </dgm:t>
    </dgm:pt>
    <dgm:pt modelId="{4CD2F82F-09D0-4C4C-9C25-6D5883074987}" type="parTrans" cxnId="{024A3630-290E-4D05-AE07-ECCE6663AD74}">
      <dgm:prSet/>
      <dgm:spPr/>
      <dgm:t>
        <a:bodyPr/>
        <a:lstStyle/>
        <a:p>
          <a:endParaRPr lang="en-US"/>
        </a:p>
      </dgm:t>
    </dgm:pt>
    <dgm:pt modelId="{33F491A7-44BA-4B84-AB56-A22E1FC1BB82}" type="sibTrans" cxnId="{024A3630-290E-4D05-AE07-ECCE6663AD74}">
      <dgm:prSet/>
      <dgm:spPr/>
      <dgm:t>
        <a:bodyPr/>
        <a:lstStyle/>
        <a:p>
          <a:endParaRPr lang="en-US"/>
        </a:p>
      </dgm:t>
    </dgm:pt>
    <dgm:pt modelId="{ECCDA066-6E9A-40AB-B8AF-0912BC451B7F}" type="pres">
      <dgm:prSet presAssocID="{93D9D254-CAA9-4E99-9521-C2F193F3D92C}" presName="CompostProcess" presStyleCnt="0">
        <dgm:presLayoutVars>
          <dgm:dir/>
          <dgm:resizeHandles val="exact"/>
        </dgm:presLayoutVars>
      </dgm:prSet>
      <dgm:spPr/>
    </dgm:pt>
    <dgm:pt modelId="{C816F54F-78B1-4FE6-9021-D411B5F3F7EF}" type="pres">
      <dgm:prSet presAssocID="{93D9D254-CAA9-4E99-9521-C2F193F3D92C}" presName="arrow" presStyleLbl="bgShp" presStyleIdx="0" presStyleCnt="1" custScaleX="112082" custScaleY="93239"/>
      <dgm:spPr/>
    </dgm:pt>
    <dgm:pt modelId="{9E2782FD-DAF1-4EAA-B0F0-F15D06721384}" type="pres">
      <dgm:prSet presAssocID="{93D9D254-CAA9-4E99-9521-C2F193F3D92C}" presName="linearProcess" presStyleCnt="0"/>
      <dgm:spPr/>
    </dgm:pt>
    <dgm:pt modelId="{D4F5DD41-9A10-41BB-B947-204EBD73DA35}" type="pres">
      <dgm:prSet presAssocID="{1242EBB4-9525-4CF6-A50E-BFF40126D173}" presName="textNode" presStyleLbl="node1" presStyleIdx="0" presStyleCnt="7">
        <dgm:presLayoutVars>
          <dgm:bulletEnabled val="1"/>
        </dgm:presLayoutVars>
      </dgm:prSet>
      <dgm:spPr/>
    </dgm:pt>
    <dgm:pt modelId="{498938C5-1E19-4A27-A7DC-BE67F5A0ACC2}" type="pres">
      <dgm:prSet presAssocID="{27C0BC11-B1F5-4B6E-B4E3-46C7DD08A5D5}" presName="sibTrans" presStyleCnt="0"/>
      <dgm:spPr/>
    </dgm:pt>
    <dgm:pt modelId="{B2CA74E4-92EB-46F5-B909-9E5B3C1AFABF}" type="pres">
      <dgm:prSet presAssocID="{50323415-7B95-4F6B-9980-797DF3829A46}" presName="textNode" presStyleLbl="node1" presStyleIdx="1" presStyleCnt="7">
        <dgm:presLayoutVars>
          <dgm:bulletEnabled val="1"/>
        </dgm:presLayoutVars>
      </dgm:prSet>
      <dgm:spPr/>
    </dgm:pt>
    <dgm:pt modelId="{3FE37EBB-DB9B-4522-82B8-9DE9AD2DD4E2}" type="pres">
      <dgm:prSet presAssocID="{0408A3B5-F78B-429D-B7D4-94F496E14900}" presName="sibTrans" presStyleCnt="0"/>
      <dgm:spPr/>
    </dgm:pt>
    <dgm:pt modelId="{82FE5396-65CD-46E7-B417-102F095B85BC}" type="pres">
      <dgm:prSet presAssocID="{5FBBBE40-C49B-4B1A-AD47-0F57EA4B4666}" presName="textNode" presStyleLbl="node1" presStyleIdx="2" presStyleCnt="7">
        <dgm:presLayoutVars>
          <dgm:bulletEnabled val="1"/>
        </dgm:presLayoutVars>
      </dgm:prSet>
      <dgm:spPr/>
    </dgm:pt>
    <dgm:pt modelId="{00B5255B-A201-4E0B-ADBB-BD1FCF336E57}" type="pres">
      <dgm:prSet presAssocID="{6E2D5A6E-23D4-4D02-A752-B16066E3D2EC}" presName="sibTrans" presStyleCnt="0"/>
      <dgm:spPr/>
    </dgm:pt>
    <dgm:pt modelId="{5224AD11-5D4E-4BF4-AE5D-6078B63D0FE6}" type="pres">
      <dgm:prSet presAssocID="{2D505527-3362-45D9-AAC3-4EC1EF052006}" presName="textNode" presStyleLbl="node1" presStyleIdx="3" presStyleCnt="7">
        <dgm:presLayoutVars>
          <dgm:bulletEnabled val="1"/>
        </dgm:presLayoutVars>
      </dgm:prSet>
      <dgm:spPr/>
    </dgm:pt>
    <dgm:pt modelId="{8048F124-B006-4AC0-B6E1-69B75B6488EA}" type="pres">
      <dgm:prSet presAssocID="{273AF0D9-B02C-4DED-ADCD-E527756807AF}" presName="sibTrans" presStyleCnt="0"/>
      <dgm:spPr/>
    </dgm:pt>
    <dgm:pt modelId="{AC3A92E8-A651-475D-B668-9F48C1B67E37}" type="pres">
      <dgm:prSet presAssocID="{1A3621D1-8DF5-4C43-B03D-63A0D796A980}" presName="textNode" presStyleLbl="node1" presStyleIdx="4" presStyleCnt="7">
        <dgm:presLayoutVars>
          <dgm:bulletEnabled val="1"/>
        </dgm:presLayoutVars>
      </dgm:prSet>
      <dgm:spPr/>
    </dgm:pt>
    <dgm:pt modelId="{4186F5E9-1002-4150-AD28-A38E28A85863}" type="pres">
      <dgm:prSet presAssocID="{D023BB35-0AB7-412B-BD59-44FAFE07CFD9}" presName="sibTrans" presStyleCnt="0"/>
      <dgm:spPr/>
    </dgm:pt>
    <dgm:pt modelId="{C4973514-93A2-499F-90CB-248824371FD5}" type="pres">
      <dgm:prSet presAssocID="{059B1BEA-BB56-4C9C-8BAD-E4279A430645}" presName="textNode" presStyleLbl="node1" presStyleIdx="5" presStyleCnt="7">
        <dgm:presLayoutVars>
          <dgm:bulletEnabled val="1"/>
        </dgm:presLayoutVars>
      </dgm:prSet>
      <dgm:spPr/>
    </dgm:pt>
    <dgm:pt modelId="{9110AACE-9751-4735-83ED-531E2A04BC2C}" type="pres">
      <dgm:prSet presAssocID="{78327C13-5DC4-4408-AAC7-C943E7D15256}" presName="sibTrans" presStyleCnt="0"/>
      <dgm:spPr/>
    </dgm:pt>
    <dgm:pt modelId="{B79E06A8-B111-474D-9F5E-BB1BC124CDF6}" type="pres">
      <dgm:prSet presAssocID="{39D56872-555A-44C8-989F-606803C481B3}" presName="textNode" presStyleLbl="node1" presStyleIdx="6" presStyleCnt="7">
        <dgm:presLayoutVars>
          <dgm:bulletEnabled val="1"/>
        </dgm:presLayoutVars>
      </dgm:prSet>
      <dgm:spPr/>
    </dgm:pt>
  </dgm:ptLst>
  <dgm:cxnLst>
    <dgm:cxn modelId="{05ABED01-74C0-440C-8546-AB08550674CE}" srcId="{93D9D254-CAA9-4E99-9521-C2F193F3D92C}" destId="{2D505527-3362-45D9-AAC3-4EC1EF052006}" srcOrd="3" destOrd="0" parTransId="{547A964C-89C5-4D1E-AD75-27BCB653445D}" sibTransId="{273AF0D9-B02C-4DED-ADCD-E527756807AF}"/>
    <dgm:cxn modelId="{7734E50C-9523-4CCD-836F-C8572671BA19}" srcId="{93D9D254-CAA9-4E99-9521-C2F193F3D92C}" destId="{1A3621D1-8DF5-4C43-B03D-63A0D796A980}" srcOrd="4" destOrd="0" parTransId="{0C61071F-831F-4271-AC90-D85A77F5EF97}" sibTransId="{D023BB35-0AB7-412B-BD59-44FAFE07CFD9}"/>
    <dgm:cxn modelId="{5BE9E114-348A-4347-A916-CD934A2E4206}" type="presOf" srcId="{39D56872-555A-44C8-989F-606803C481B3}" destId="{B79E06A8-B111-474D-9F5E-BB1BC124CDF6}" srcOrd="0" destOrd="0" presId="urn:microsoft.com/office/officeart/2005/8/layout/hProcess9"/>
    <dgm:cxn modelId="{024A3630-290E-4D05-AE07-ECCE6663AD74}" srcId="{93D9D254-CAA9-4E99-9521-C2F193F3D92C}" destId="{39D56872-555A-44C8-989F-606803C481B3}" srcOrd="6" destOrd="0" parTransId="{4CD2F82F-09D0-4C4C-9C25-6D5883074987}" sibTransId="{33F491A7-44BA-4B84-AB56-A22E1FC1BB82}"/>
    <dgm:cxn modelId="{22CDDA32-2D4A-492D-8778-52B28184FB3B}" srcId="{93D9D254-CAA9-4E99-9521-C2F193F3D92C}" destId="{5FBBBE40-C49B-4B1A-AD47-0F57EA4B4666}" srcOrd="2" destOrd="0" parTransId="{3B09C78C-FAD0-4422-BD36-9A3BAD4761AE}" sibTransId="{6E2D5A6E-23D4-4D02-A752-B16066E3D2EC}"/>
    <dgm:cxn modelId="{148C1565-AD0E-4224-9BDF-B2CC2B2BECF7}" srcId="{93D9D254-CAA9-4E99-9521-C2F193F3D92C}" destId="{059B1BEA-BB56-4C9C-8BAD-E4279A430645}" srcOrd="5" destOrd="0" parTransId="{55189D5B-B42F-42A2-9C5F-548D017A3A14}" sibTransId="{78327C13-5DC4-4408-AAC7-C943E7D15256}"/>
    <dgm:cxn modelId="{CFA4D87D-FEB8-4CA9-8DAF-3E9948B01591}" type="presOf" srcId="{1242EBB4-9525-4CF6-A50E-BFF40126D173}" destId="{D4F5DD41-9A10-41BB-B947-204EBD73DA35}" srcOrd="0" destOrd="0" presId="urn:microsoft.com/office/officeart/2005/8/layout/hProcess9"/>
    <dgm:cxn modelId="{92FF817E-14BA-4BAF-BF50-9DDC3EBB2A2D}" srcId="{93D9D254-CAA9-4E99-9521-C2F193F3D92C}" destId="{50323415-7B95-4F6B-9980-797DF3829A46}" srcOrd="1" destOrd="0" parTransId="{4F26B48F-BA4B-4933-A8EF-7865BAC7C653}" sibTransId="{0408A3B5-F78B-429D-B7D4-94F496E14900}"/>
    <dgm:cxn modelId="{B1878F85-DD9F-424F-8C55-AB634D44DABB}" type="presOf" srcId="{50323415-7B95-4F6B-9980-797DF3829A46}" destId="{B2CA74E4-92EB-46F5-B909-9E5B3C1AFABF}" srcOrd="0" destOrd="0" presId="urn:microsoft.com/office/officeart/2005/8/layout/hProcess9"/>
    <dgm:cxn modelId="{85D2EEAB-C4D7-414C-B6EE-3AD1ADFB0E3C}" type="presOf" srcId="{1A3621D1-8DF5-4C43-B03D-63A0D796A980}" destId="{AC3A92E8-A651-475D-B668-9F48C1B67E37}" srcOrd="0" destOrd="0" presId="urn:microsoft.com/office/officeart/2005/8/layout/hProcess9"/>
    <dgm:cxn modelId="{B6FCD5AF-ADC7-4486-8EB4-DD8604C0E03F}" type="presOf" srcId="{059B1BEA-BB56-4C9C-8BAD-E4279A430645}" destId="{C4973514-93A2-499F-90CB-248824371FD5}" srcOrd="0" destOrd="0" presId="urn:microsoft.com/office/officeart/2005/8/layout/hProcess9"/>
    <dgm:cxn modelId="{F31B52CC-B83E-48DC-9127-3C26A1790402}" type="presOf" srcId="{2D505527-3362-45D9-AAC3-4EC1EF052006}" destId="{5224AD11-5D4E-4BF4-AE5D-6078B63D0FE6}" srcOrd="0" destOrd="0" presId="urn:microsoft.com/office/officeart/2005/8/layout/hProcess9"/>
    <dgm:cxn modelId="{58BC0FDD-18D2-43DC-990E-5320CFAA8639}" type="presOf" srcId="{93D9D254-CAA9-4E99-9521-C2F193F3D92C}" destId="{ECCDA066-6E9A-40AB-B8AF-0912BC451B7F}" srcOrd="0" destOrd="0" presId="urn:microsoft.com/office/officeart/2005/8/layout/hProcess9"/>
    <dgm:cxn modelId="{D43FBBF4-C3CB-4766-9DA9-2BA543247A04}" srcId="{93D9D254-CAA9-4E99-9521-C2F193F3D92C}" destId="{1242EBB4-9525-4CF6-A50E-BFF40126D173}" srcOrd="0" destOrd="0" parTransId="{B7344B0D-7FE0-475E-B8AD-B1E916637369}" sibTransId="{27C0BC11-B1F5-4B6E-B4E3-46C7DD08A5D5}"/>
    <dgm:cxn modelId="{7DC109FA-DB47-4C1A-AE0D-B9B16754642D}" type="presOf" srcId="{5FBBBE40-C49B-4B1A-AD47-0F57EA4B4666}" destId="{82FE5396-65CD-46E7-B417-102F095B85BC}" srcOrd="0" destOrd="0" presId="urn:microsoft.com/office/officeart/2005/8/layout/hProcess9"/>
    <dgm:cxn modelId="{E17FBF88-D54B-4D79-95FC-0122B3E2BAE2}" type="presParOf" srcId="{ECCDA066-6E9A-40AB-B8AF-0912BC451B7F}" destId="{C816F54F-78B1-4FE6-9021-D411B5F3F7EF}" srcOrd="0" destOrd="0" presId="urn:microsoft.com/office/officeart/2005/8/layout/hProcess9"/>
    <dgm:cxn modelId="{B45198BA-2893-42FF-9450-DCA44FC05ACA}" type="presParOf" srcId="{ECCDA066-6E9A-40AB-B8AF-0912BC451B7F}" destId="{9E2782FD-DAF1-4EAA-B0F0-F15D06721384}" srcOrd="1" destOrd="0" presId="urn:microsoft.com/office/officeart/2005/8/layout/hProcess9"/>
    <dgm:cxn modelId="{8E37CD84-FAED-44AB-8A32-84B018F7D228}" type="presParOf" srcId="{9E2782FD-DAF1-4EAA-B0F0-F15D06721384}" destId="{D4F5DD41-9A10-41BB-B947-204EBD73DA35}" srcOrd="0" destOrd="0" presId="urn:microsoft.com/office/officeart/2005/8/layout/hProcess9"/>
    <dgm:cxn modelId="{DC37D6DB-2208-4A49-82EF-4C9CD9300CA1}" type="presParOf" srcId="{9E2782FD-DAF1-4EAA-B0F0-F15D06721384}" destId="{498938C5-1E19-4A27-A7DC-BE67F5A0ACC2}" srcOrd="1" destOrd="0" presId="urn:microsoft.com/office/officeart/2005/8/layout/hProcess9"/>
    <dgm:cxn modelId="{F3FF233A-63AA-47C0-9DE5-FCCC1DC8D480}" type="presParOf" srcId="{9E2782FD-DAF1-4EAA-B0F0-F15D06721384}" destId="{B2CA74E4-92EB-46F5-B909-9E5B3C1AFABF}" srcOrd="2" destOrd="0" presId="urn:microsoft.com/office/officeart/2005/8/layout/hProcess9"/>
    <dgm:cxn modelId="{6C2C863F-049A-4597-AB12-D0177ED84DD4}" type="presParOf" srcId="{9E2782FD-DAF1-4EAA-B0F0-F15D06721384}" destId="{3FE37EBB-DB9B-4522-82B8-9DE9AD2DD4E2}" srcOrd="3" destOrd="0" presId="urn:microsoft.com/office/officeart/2005/8/layout/hProcess9"/>
    <dgm:cxn modelId="{189301D8-6B48-4FD5-8F46-26AE03B92FD1}" type="presParOf" srcId="{9E2782FD-DAF1-4EAA-B0F0-F15D06721384}" destId="{82FE5396-65CD-46E7-B417-102F095B85BC}" srcOrd="4" destOrd="0" presId="urn:microsoft.com/office/officeart/2005/8/layout/hProcess9"/>
    <dgm:cxn modelId="{D560492F-2FE7-4BF3-A054-E6D6E762C163}" type="presParOf" srcId="{9E2782FD-DAF1-4EAA-B0F0-F15D06721384}" destId="{00B5255B-A201-4E0B-ADBB-BD1FCF336E57}" srcOrd="5" destOrd="0" presId="urn:microsoft.com/office/officeart/2005/8/layout/hProcess9"/>
    <dgm:cxn modelId="{E72C4C03-0BB7-478C-A955-FC1EC2F5D6C9}" type="presParOf" srcId="{9E2782FD-DAF1-4EAA-B0F0-F15D06721384}" destId="{5224AD11-5D4E-4BF4-AE5D-6078B63D0FE6}" srcOrd="6" destOrd="0" presId="urn:microsoft.com/office/officeart/2005/8/layout/hProcess9"/>
    <dgm:cxn modelId="{FD88836C-AB4E-44AA-A75E-175E166169EC}" type="presParOf" srcId="{9E2782FD-DAF1-4EAA-B0F0-F15D06721384}" destId="{8048F124-B006-4AC0-B6E1-69B75B6488EA}" srcOrd="7" destOrd="0" presId="urn:microsoft.com/office/officeart/2005/8/layout/hProcess9"/>
    <dgm:cxn modelId="{B21ABACF-7788-4AF6-9074-ABEF9EB9A4D0}" type="presParOf" srcId="{9E2782FD-DAF1-4EAA-B0F0-F15D06721384}" destId="{AC3A92E8-A651-475D-B668-9F48C1B67E37}" srcOrd="8" destOrd="0" presId="urn:microsoft.com/office/officeart/2005/8/layout/hProcess9"/>
    <dgm:cxn modelId="{E1562C14-37D5-46C4-9E30-6D9B7331F56B}" type="presParOf" srcId="{9E2782FD-DAF1-4EAA-B0F0-F15D06721384}" destId="{4186F5E9-1002-4150-AD28-A38E28A85863}" srcOrd="9" destOrd="0" presId="urn:microsoft.com/office/officeart/2005/8/layout/hProcess9"/>
    <dgm:cxn modelId="{ACA3A411-6771-4334-9A74-7AD6FF3B935C}" type="presParOf" srcId="{9E2782FD-DAF1-4EAA-B0F0-F15D06721384}" destId="{C4973514-93A2-499F-90CB-248824371FD5}" srcOrd="10" destOrd="0" presId="urn:microsoft.com/office/officeart/2005/8/layout/hProcess9"/>
    <dgm:cxn modelId="{2758271A-C428-48DA-A2E5-459419591B30}" type="presParOf" srcId="{9E2782FD-DAF1-4EAA-B0F0-F15D06721384}" destId="{9110AACE-9751-4735-83ED-531E2A04BC2C}" srcOrd="11" destOrd="0" presId="urn:microsoft.com/office/officeart/2005/8/layout/hProcess9"/>
    <dgm:cxn modelId="{E7C45D44-1B70-415B-A8AD-4D7AFE8FA495}" type="presParOf" srcId="{9E2782FD-DAF1-4EAA-B0F0-F15D06721384}" destId="{B79E06A8-B111-474D-9F5E-BB1BC124CDF6}" srcOrd="1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D12DA-3FCA-4BCD-9F5E-10611E0A519C}" type="doc">
      <dgm:prSet loTypeId="urn:microsoft.com/office/officeart/2005/8/layout/cycle8" loCatId="cycle" qsTypeId="urn:microsoft.com/office/officeart/2005/8/quickstyle/3d3" qsCatId="3D" csTypeId="urn:microsoft.com/office/officeart/2005/8/colors/accent2_3" csCatId="accent2" phldr="1"/>
      <dgm:spPr/>
    </dgm:pt>
    <dgm:pt modelId="{E5D15E93-DA23-4570-B79E-EC3D078A8183}">
      <dgm:prSet phldrT="[Text]"/>
      <dgm:spPr/>
      <dgm:t>
        <a:bodyPr/>
        <a:lstStyle/>
        <a:p>
          <a:r>
            <a:rPr lang="en-US" dirty="0"/>
            <a:t>Gather Data</a:t>
          </a:r>
        </a:p>
      </dgm:t>
    </dgm:pt>
    <dgm:pt modelId="{0259A9E5-C259-4C60-AC58-7476BF96274B}" type="parTrans" cxnId="{1392DF84-E2A9-41BA-8B20-18B3CF3F58D5}">
      <dgm:prSet/>
      <dgm:spPr/>
      <dgm:t>
        <a:bodyPr/>
        <a:lstStyle/>
        <a:p>
          <a:endParaRPr lang="en-US"/>
        </a:p>
      </dgm:t>
    </dgm:pt>
    <dgm:pt modelId="{83F8A565-4967-4FCE-A976-8ADBAA1CB2B9}" type="sibTrans" cxnId="{1392DF84-E2A9-41BA-8B20-18B3CF3F58D5}">
      <dgm:prSet/>
      <dgm:spPr/>
      <dgm:t>
        <a:bodyPr/>
        <a:lstStyle/>
        <a:p>
          <a:endParaRPr lang="en-US"/>
        </a:p>
      </dgm:t>
    </dgm:pt>
    <dgm:pt modelId="{EC5D28AD-7B59-40BB-9299-08ACD181C96A}">
      <dgm:prSet phldrT="[Text]"/>
      <dgm:spPr/>
      <dgm:t>
        <a:bodyPr/>
        <a:lstStyle/>
        <a:p>
          <a:r>
            <a:rPr lang="en-US" dirty="0"/>
            <a:t>Assess Risk</a:t>
          </a:r>
        </a:p>
      </dgm:t>
    </dgm:pt>
    <dgm:pt modelId="{FC928B4E-D5B3-4F7F-AA53-974D7143AA94}" type="parTrans" cxnId="{55622D97-36FC-4F83-9C81-17D279BD01A7}">
      <dgm:prSet/>
      <dgm:spPr/>
      <dgm:t>
        <a:bodyPr/>
        <a:lstStyle/>
        <a:p>
          <a:endParaRPr lang="en-US"/>
        </a:p>
      </dgm:t>
    </dgm:pt>
    <dgm:pt modelId="{A0B8E602-43AE-4C89-9D1B-3527EE9F364D}" type="sibTrans" cxnId="{55622D97-36FC-4F83-9C81-17D279BD01A7}">
      <dgm:prSet/>
      <dgm:spPr/>
      <dgm:t>
        <a:bodyPr/>
        <a:lstStyle/>
        <a:p>
          <a:endParaRPr lang="en-US"/>
        </a:p>
      </dgm:t>
    </dgm:pt>
    <dgm:pt modelId="{BE3C8EB5-EAF3-4502-8331-E829D38B41EE}">
      <dgm:prSet phldrT="[Text]"/>
      <dgm:spPr/>
      <dgm:t>
        <a:bodyPr/>
        <a:lstStyle/>
        <a:p>
          <a:r>
            <a:rPr lang="en-US" dirty="0"/>
            <a:t>Deploy Interventions</a:t>
          </a:r>
        </a:p>
      </dgm:t>
    </dgm:pt>
    <dgm:pt modelId="{0B6E22E1-68BF-4475-BBDF-FD0849B8C3B3}" type="parTrans" cxnId="{4E994949-41E6-4D3E-BC88-EB145FE7827D}">
      <dgm:prSet/>
      <dgm:spPr/>
      <dgm:t>
        <a:bodyPr/>
        <a:lstStyle/>
        <a:p>
          <a:endParaRPr lang="en-US"/>
        </a:p>
      </dgm:t>
    </dgm:pt>
    <dgm:pt modelId="{0CA7638A-94A6-4435-935D-1FA9CF15BC68}" type="sibTrans" cxnId="{4E994949-41E6-4D3E-BC88-EB145FE7827D}">
      <dgm:prSet/>
      <dgm:spPr/>
      <dgm:t>
        <a:bodyPr/>
        <a:lstStyle/>
        <a:p>
          <a:endParaRPr lang="en-US"/>
        </a:p>
      </dgm:t>
    </dgm:pt>
    <dgm:pt modelId="{466FEB30-063D-4F4C-AA5D-5CF020CAAA2B}" type="pres">
      <dgm:prSet presAssocID="{9D0D12DA-3FCA-4BCD-9F5E-10611E0A519C}" presName="compositeShape" presStyleCnt="0">
        <dgm:presLayoutVars>
          <dgm:chMax val="7"/>
          <dgm:dir/>
          <dgm:resizeHandles val="exact"/>
        </dgm:presLayoutVars>
      </dgm:prSet>
      <dgm:spPr/>
    </dgm:pt>
    <dgm:pt modelId="{ED297525-0C56-4104-9B00-87DD67E21F3B}" type="pres">
      <dgm:prSet presAssocID="{9D0D12DA-3FCA-4BCD-9F5E-10611E0A519C}" presName="wedge1" presStyleLbl="node1" presStyleIdx="0" presStyleCnt="3"/>
      <dgm:spPr/>
    </dgm:pt>
    <dgm:pt modelId="{B358EF25-BFCE-4065-8D6F-F321C6253F9C}" type="pres">
      <dgm:prSet presAssocID="{9D0D12DA-3FCA-4BCD-9F5E-10611E0A519C}" presName="dummy1a" presStyleCnt="0"/>
      <dgm:spPr/>
    </dgm:pt>
    <dgm:pt modelId="{A2EC2B55-99E6-4C4D-AAF7-2BEE20D2232C}" type="pres">
      <dgm:prSet presAssocID="{9D0D12DA-3FCA-4BCD-9F5E-10611E0A519C}" presName="dummy1b" presStyleCnt="0"/>
      <dgm:spPr/>
    </dgm:pt>
    <dgm:pt modelId="{35F10B23-F931-4CD9-8EED-8457DDEE8223}" type="pres">
      <dgm:prSet presAssocID="{9D0D12DA-3FCA-4BCD-9F5E-10611E0A519C}" presName="wedge1Tx" presStyleLbl="node1" presStyleIdx="0" presStyleCnt="3">
        <dgm:presLayoutVars>
          <dgm:chMax val="0"/>
          <dgm:chPref val="0"/>
          <dgm:bulletEnabled val="1"/>
        </dgm:presLayoutVars>
      </dgm:prSet>
      <dgm:spPr/>
    </dgm:pt>
    <dgm:pt modelId="{9EDEC697-2384-4EFA-867A-66BB0381C323}" type="pres">
      <dgm:prSet presAssocID="{9D0D12DA-3FCA-4BCD-9F5E-10611E0A519C}" presName="wedge2" presStyleLbl="node1" presStyleIdx="1" presStyleCnt="3"/>
      <dgm:spPr/>
    </dgm:pt>
    <dgm:pt modelId="{2F4EF471-BCD3-4A12-86E7-8634DE066F8E}" type="pres">
      <dgm:prSet presAssocID="{9D0D12DA-3FCA-4BCD-9F5E-10611E0A519C}" presName="dummy2a" presStyleCnt="0"/>
      <dgm:spPr/>
    </dgm:pt>
    <dgm:pt modelId="{E5416A52-574B-4614-9C18-C8A61E79DCB0}" type="pres">
      <dgm:prSet presAssocID="{9D0D12DA-3FCA-4BCD-9F5E-10611E0A519C}" presName="dummy2b" presStyleCnt="0"/>
      <dgm:spPr/>
    </dgm:pt>
    <dgm:pt modelId="{23E54F0F-7F5C-4ABC-9BC1-ADC3B6B08C21}" type="pres">
      <dgm:prSet presAssocID="{9D0D12DA-3FCA-4BCD-9F5E-10611E0A519C}" presName="wedge2Tx" presStyleLbl="node1" presStyleIdx="1" presStyleCnt="3">
        <dgm:presLayoutVars>
          <dgm:chMax val="0"/>
          <dgm:chPref val="0"/>
          <dgm:bulletEnabled val="1"/>
        </dgm:presLayoutVars>
      </dgm:prSet>
      <dgm:spPr/>
    </dgm:pt>
    <dgm:pt modelId="{D1D3E72E-44CA-4AB8-9C2C-D67830A75B73}" type="pres">
      <dgm:prSet presAssocID="{9D0D12DA-3FCA-4BCD-9F5E-10611E0A519C}" presName="wedge3" presStyleLbl="node1" presStyleIdx="2" presStyleCnt="3"/>
      <dgm:spPr/>
    </dgm:pt>
    <dgm:pt modelId="{C70D4906-8FAB-4F77-9E50-2FABC9FD1A4D}" type="pres">
      <dgm:prSet presAssocID="{9D0D12DA-3FCA-4BCD-9F5E-10611E0A519C}" presName="dummy3a" presStyleCnt="0"/>
      <dgm:spPr/>
    </dgm:pt>
    <dgm:pt modelId="{474B60C5-FD20-4670-B76D-E9B51A1AF20E}" type="pres">
      <dgm:prSet presAssocID="{9D0D12DA-3FCA-4BCD-9F5E-10611E0A519C}" presName="dummy3b" presStyleCnt="0"/>
      <dgm:spPr/>
    </dgm:pt>
    <dgm:pt modelId="{7CF31AB4-76D5-4A4E-9547-0EB8E7C5C887}" type="pres">
      <dgm:prSet presAssocID="{9D0D12DA-3FCA-4BCD-9F5E-10611E0A519C}" presName="wedge3Tx" presStyleLbl="node1" presStyleIdx="2" presStyleCnt="3">
        <dgm:presLayoutVars>
          <dgm:chMax val="0"/>
          <dgm:chPref val="0"/>
          <dgm:bulletEnabled val="1"/>
        </dgm:presLayoutVars>
      </dgm:prSet>
      <dgm:spPr/>
    </dgm:pt>
    <dgm:pt modelId="{F0AC3874-9821-418F-BE2A-51344B5DA616}" type="pres">
      <dgm:prSet presAssocID="{83F8A565-4967-4FCE-A976-8ADBAA1CB2B9}" presName="arrowWedge1" presStyleLbl="fgSibTrans2D1" presStyleIdx="0" presStyleCnt="3"/>
      <dgm:spPr/>
    </dgm:pt>
    <dgm:pt modelId="{E9366401-AFE4-4289-A832-C70727912FAE}" type="pres">
      <dgm:prSet presAssocID="{A0B8E602-43AE-4C89-9D1B-3527EE9F364D}" presName="arrowWedge2" presStyleLbl="fgSibTrans2D1" presStyleIdx="1" presStyleCnt="3"/>
      <dgm:spPr/>
    </dgm:pt>
    <dgm:pt modelId="{DBEFDC77-B324-4A60-85BB-3E3D8E3EB276}" type="pres">
      <dgm:prSet presAssocID="{0CA7638A-94A6-4435-935D-1FA9CF15BC68}" presName="arrowWedge3" presStyleLbl="fgSibTrans2D1" presStyleIdx="2" presStyleCnt="3"/>
      <dgm:spPr/>
    </dgm:pt>
  </dgm:ptLst>
  <dgm:cxnLst>
    <dgm:cxn modelId="{F0092112-46F2-4AC3-8122-D203E52C679A}" type="presOf" srcId="{EC5D28AD-7B59-40BB-9299-08ACD181C96A}" destId="{9EDEC697-2384-4EFA-867A-66BB0381C323}" srcOrd="0" destOrd="0" presId="urn:microsoft.com/office/officeart/2005/8/layout/cycle8"/>
    <dgm:cxn modelId="{8F31511C-60BE-459B-A5D8-C9916D732F97}" type="presOf" srcId="{BE3C8EB5-EAF3-4502-8331-E829D38B41EE}" destId="{7CF31AB4-76D5-4A4E-9547-0EB8E7C5C887}" srcOrd="1" destOrd="0" presId="urn:microsoft.com/office/officeart/2005/8/layout/cycle8"/>
    <dgm:cxn modelId="{4E994949-41E6-4D3E-BC88-EB145FE7827D}" srcId="{9D0D12DA-3FCA-4BCD-9F5E-10611E0A519C}" destId="{BE3C8EB5-EAF3-4502-8331-E829D38B41EE}" srcOrd="2" destOrd="0" parTransId="{0B6E22E1-68BF-4475-BBDF-FD0849B8C3B3}" sibTransId="{0CA7638A-94A6-4435-935D-1FA9CF15BC68}"/>
    <dgm:cxn modelId="{74777C53-3FA1-4C99-8E81-93C43B32D5A7}" type="presOf" srcId="{E5D15E93-DA23-4570-B79E-EC3D078A8183}" destId="{ED297525-0C56-4104-9B00-87DD67E21F3B}" srcOrd="0" destOrd="0" presId="urn:microsoft.com/office/officeart/2005/8/layout/cycle8"/>
    <dgm:cxn modelId="{E2269D76-648D-4168-A37A-E10877E1B2AD}" type="presOf" srcId="{9D0D12DA-3FCA-4BCD-9F5E-10611E0A519C}" destId="{466FEB30-063D-4F4C-AA5D-5CF020CAAA2B}" srcOrd="0" destOrd="0" presId="urn:microsoft.com/office/officeart/2005/8/layout/cycle8"/>
    <dgm:cxn modelId="{2E7E885A-8858-4890-BB86-248B5B29B63D}" type="presOf" srcId="{E5D15E93-DA23-4570-B79E-EC3D078A8183}" destId="{35F10B23-F931-4CD9-8EED-8457DDEE8223}" srcOrd="1" destOrd="0" presId="urn:microsoft.com/office/officeart/2005/8/layout/cycle8"/>
    <dgm:cxn modelId="{3704FA7A-DCFB-4930-ACCE-88A92F6808DD}" type="presOf" srcId="{BE3C8EB5-EAF3-4502-8331-E829D38B41EE}" destId="{D1D3E72E-44CA-4AB8-9C2C-D67830A75B73}" srcOrd="0" destOrd="0" presId="urn:microsoft.com/office/officeart/2005/8/layout/cycle8"/>
    <dgm:cxn modelId="{1392DF84-E2A9-41BA-8B20-18B3CF3F58D5}" srcId="{9D0D12DA-3FCA-4BCD-9F5E-10611E0A519C}" destId="{E5D15E93-DA23-4570-B79E-EC3D078A8183}" srcOrd="0" destOrd="0" parTransId="{0259A9E5-C259-4C60-AC58-7476BF96274B}" sibTransId="{83F8A565-4967-4FCE-A976-8ADBAA1CB2B9}"/>
    <dgm:cxn modelId="{5E42F98F-0A17-4A9B-A6E3-C2163B391677}" type="presOf" srcId="{EC5D28AD-7B59-40BB-9299-08ACD181C96A}" destId="{23E54F0F-7F5C-4ABC-9BC1-ADC3B6B08C21}" srcOrd="1" destOrd="0" presId="urn:microsoft.com/office/officeart/2005/8/layout/cycle8"/>
    <dgm:cxn modelId="{55622D97-36FC-4F83-9C81-17D279BD01A7}" srcId="{9D0D12DA-3FCA-4BCD-9F5E-10611E0A519C}" destId="{EC5D28AD-7B59-40BB-9299-08ACD181C96A}" srcOrd="1" destOrd="0" parTransId="{FC928B4E-D5B3-4F7F-AA53-974D7143AA94}" sibTransId="{A0B8E602-43AE-4C89-9D1B-3527EE9F364D}"/>
    <dgm:cxn modelId="{970C3360-30D1-4813-8521-3B7E83B77BA8}" type="presParOf" srcId="{466FEB30-063D-4F4C-AA5D-5CF020CAAA2B}" destId="{ED297525-0C56-4104-9B00-87DD67E21F3B}" srcOrd="0" destOrd="0" presId="urn:microsoft.com/office/officeart/2005/8/layout/cycle8"/>
    <dgm:cxn modelId="{7307FDDD-EA90-4EE9-8F39-3FB6E83F5902}" type="presParOf" srcId="{466FEB30-063D-4F4C-AA5D-5CF020CAAA2B}" destId="{B358EF25-BFCE-4065-8D6F-F321C6253F9C}" srcOrd="1" destOrd="0" presId="urn:microsoft.com/office/officeart/2005/8/layout/cycle8"/>
    <dgm:cxn modelId="{7F4AE9DE-BF4E-4A82-824D-4E69BC866893}" type="presParOf" srcId="{466FEB30-063D-4F4C-AA5D-5CF020CAAA2B}" destId="{A2EC2B55-99E6-4C4D-AAF7-2BEE20D2232C}" srcOrd="2" destOrd="0" presId="urn:microsoft.com/office/officeart/2005/8/layout/cycle8"/>
    <dgm:cxn modelId="{EC67DB3D-880B-41C7-8778-63C6B0457C7A}" type="presParOf" srcId="{466FEB30-063D-4F4C-AA5D-5CF020CAAA2B}" destId="{35F10B23-F931-4CD9-8EED-8457DDEE8223}" srcOrd="3" destOrd="0" presId="urn:microsoft.com/office/officeart/2005/8/layout/cycle8"/>
    <dgm:cxn modelId="{E1055ED2-144A-4CD2-97D1-CCA9F8F289D8}" type="presParOf" srcId="{466FEB30-063D-4F4C-AA5D-5CF020CAAA2B}" destId="{9EDEC697-2384-4EFA-867A-66BB0381C323}" srcOrd="4" destOrd="0" presId="urn:microsoft.com/office/officeart/2005/8/layout/cycle8"/>
    <dgm:cxn modelId="{0205CBE2-822A-4B69-A4D9-7E99C19A18C6}" type="presParOf" srcId="{466FEB30-063D-4F4C-AA5D-5CF020CAAA2B}" destId="{2F4EF471-BCD3-4A12-86E7-8634DE066F8E}" srcOrd="5" destOrd="0" presId="urn:microsoft.com/office/officeart/2005/8/layout/cycle8"/>
    <dgm:cxn modelId="{E46F070E-38A5-4C5E-BEDA-E91BA3FEA2B9}" type="presParOf" srcId="{466FEB30-063D-4F4C-AA5D-5CF020CAAA2B}" destId="{E5416A52-574B-4614-9C18-C8A61E79DCB0}" srcOrd="6" destOrd="0" presId="urn:microsoft.com/office/officeart/2005/8/layout/cycle8"/>
    <dgm:cxn modelId="{D9AAF452-DED3-4F35-AA5F-9E762462CDBA}" type="presParOf" srcId="{466FEB30-063D-4F4C-AA5D-5CF020CAAA2B}" destId="{23E54F0F-7F5C-4ABC-9BC1-ADC3B6B08C21}" srcOrd="7" destOrd="0" presId="urn:microsoft.com/office/officeart/2005/8/layout/cycle8"/>
    <dgm:cxn modelId="{DF5443CE-696E-46F2-B85D-59E706F8954B}" type="presParOf" srcId="{466FEB30-063D-4F4C-AA5D-5CF020CAAA2B}" destId="{D1D3E72E-44CA-4AB8-9C2C-D67830A75B73}" srcOrd="8" destOrd="0" presId="urn:microsoft.com/office/officeart/2005/8/layout/cycle8"/>
    <dgm:cxn modelId="{0DA2DEAF-6087-44DD-B091-2A5F5C457637}" type="presParOf" srcId="{466FEB30-063D-4F4C-AA5D-5CF020CAAA2B}" destId="{C70D4906-8FAB-4F77-9E50-2FABC9FD1A4D}" srcOrd="9" destOrd="0" presId="urn:microsoft.com/office/officeart/2005/8/layout/cycle8"/>
    <dgm:cxn modelId="{7E6EAB66-405B-4C9E-A14E-B4B49EE72B99}" type="presParOf" srcId="{466FEB30-063D-4F4C-AA5D-5CF020CAAA2B}" destId="{474B60C5-FD20-4670-B76D-E9B51A1AF20E}" srcOrd="10" destOrd="0" presId="urn:microsoft.com/office/officeart/2005/8/layout/cycle8"/>
    <dgm:cxn modelId="{A2433E44-E68D-4B26-BEF8-C7F88FB615A9}" type="presParOf" srcId="{466FEB30-063D-4F4C-AA5D-5CF020CAAA2B}" destId="{7CF31AB4-76D5-4A4E-9547-0EB8E7C5C887}" srcOrd="11" destOrd="0" presId="urn:microsoft.com/office/officeart/2005/8/layout/cycle8"/>
    <dgm:cxn modelId="{0FEB6811-38D4-404C-BA07-5554E1CF1BA9}" type="presParOf" srcId="{466FEB30-063D-4F4C-AA5D-5CF020CAAA2B}" destId="{F0AC3874-9821-418F-BE2A-51344B5DA616}" srcOrd="12" destOrd="0" presId="urn:microsoft.com/office/officeart/2005/8/layout/cycle8"/>
    <dgm:cxn modelId="{2793BDD2-BA49-4EBE-9506-D193CFDC7739}" type="presParOf" srcId="{466FEB30-063D-4F4C-AA5D-5CF020CAAA2B}" destId="{E9366401-AFE4-4289-A832-C70727912FAE}" srcOrd="13" destOrd="0" presId="urn:microsoft.com/office/officeart/2005/8/layout/cycle8"/>
    <dgm:cxn modelId="{62BD2CA1-AA20-4F28-BA86-25498DF04FED}" type="presParOf" srcId="{466FEB30-063D-4F4C-AA5D-5CF020CAAA2B}" destId="{DBEFDC77-B324-4A60-85BB-3E3D8E3EB276}"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6F54F-78B1-4FE6-9021-D411B5F3F7EF}">
      <dsp:nvSpPr>
        <dsp:cNvPr id="0" name=""/>
        <dsp:cNvSpPr/>
      </dsp:nvSpPr>
      <dsp:spPr>
        <a:xfrm>
          <a:off x="248709" y="147096"/>
          <a:ext cx="10018180" cy="4057144"/>
        </a:xfrm>
        <a:prstGeom prst="rightArrow">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5DD41-9A10-41BB-B947-204EBD73DA35}">
      <dsp:nvSpPr>
        <dsp:cNvPr id="0" name=""/>
        <dsp:cNvSpPr/>
      </dsp:nvSpPr>
      <dsp:spPr>
        <a:xfrm>
          <a:off x="6811" y="1305401"/>
          <a:ext cx="1434486" cy="1740535"/>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Referral Received &amp; Review</a:t>
          </a:r>
        </a:p>
      </dsp:txBody>
      <dsp:txXfrm>
        <a:off x="76837" y="1375427"/>
        <a:ext cx="1294434" cy="1600483"/>
      </dsp:txXfrm>
    </dsp:sp>
    <dsp:sp modelId="{B2CA74E4-92EB-46F5-B909-9E5B3C1AFABF}">
      <dsp:nvSpPr>
        <dsp:cNvPr id="0" name=""/>
        <dsp:cNvSpPr/>
      </dsp:nvSpPr>
      <dsp:spPr>
        <a:xfrm>
          <a:off x="1518059" y="1305401"/>
          <a:ext cx="1434486" cy="1740535"/>
        </a:xfrm>
        <a:prstGeom prst="roundRect">
          <a:avLst/>
        </a:prstGeom>
        <a:solidFill>
          <a:schemeClr val="accent2">
            <a:shade val="50000"/>
            <a:hueOff val="-168907"/>
            <a:satOff val="2224"/>
            <a:lumOff val="133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Meeting Operations</a:t>
          </a:r>
        </a:p>
      </dsp:txBody>
      <dsp:txXfrm>
        <a:off x="1588085" y="1375427"/>
        <a:ext cx="1294434" cy="1600483"/>
      </dsp:txXfrm>
    </dsp:sp>
    <dsp:sp modelId="{82FE5396-65CD-46E7-B417-102F095B85BC}">
      <dsp:nvSpPr>
        <dsp:cNvPr id="0" name=""/>
        <dsp:cNvSpPr/>
      </dsp:nvSpPr>
      <dsp:spPr>
        <a:xfrm>
          <a:off x="3029308" y="1305401"/>
          <a:ext cx="1434486" cy="1740535"/>
        </a:xfrm>
        <a:prstGeom prst="roundRect">
          <a:avLst/>
        </a:prstGeom>
        <a:solidFill>
          <a:schemeClr val="accent2">
            <a:shade val="50000"/>
            <a:hueOff val="-337813"/>
            <a:satOff val="4447"/>
            <a:lumOff val="26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Objective Risk Assessment</a:t>
          </a:r>
        </a:p>
      </dsp:txBody>
      <dsp:txXfrm>
        <a:off x="3099334" y="1375427"/>
        <a:ext cx="1294434" cy="1600483"/>
      </dsp:txXfrm>
    </dsp:sp>
    <dsp:sp modelId="{5224AD11-5D4E-4BF4-AE5D-6078B63D0FE6}">
      <dsp:nvSpPr>
        <dsp:cNvPr id="0" name=""/>
        <dsp:cNvSpPr/>
      </dsp:nvSpPr>
      <dsp:spPr>
        <a:xfrm>
          <a:off x="4540556" y="1305401"/>
          <a:ext cx="1434486" cy="1740535"/>
        </a:xfrm>
        <a:prstGeom prst="roundRect">
          <a:avLst/>
        </a:prstGeom>
        <a:solidFill>
          <a:schemeClr val="accent2">
            <a:shade val="50000"/>
            <a:hueOff val="-506720"/>
            <a:satOff val="6671"/>
            <a:lumOff val="399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Interventions</a:t>
          </a:r>
        </a:p>
      </dsp:txBody>
      <dsp:txXfrm>
        <a:off x="4610582" y="1375427"/>
        <a:ext cx="1294434" cy="1600483"/>
      </dsp:txXfrm>
    </dsp:sp>
    <dsp:sp modelId="{AC3A92E8-A651-475D-B668-9F48C1B67E37}">
      <dsp:nvSpPr>
        <dsp:cNvPr id="0" name=""/>
        <dsp:cNvSpPr/>
      </dsp:nvSpPr>
      <dsp:spPr>
        <a:xfrm>
          <a:off x="6051805" y="1305401"/>
          <a:ext cx="1434486" cy="1740535"/>
        </a:xfrm>
        <a:prstGeom prst="roundRect">
          <a:avLst/>
        </a:prstGeom>
        <a:solidFill>
          <a:schemeClr val="accent2">
            <a:shade val="50000"/>
            <a:hueOff val="-506720"/>
            <a:satOff val="6671"/>
            <a:lumOff val="399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Case Management</a:t>
          </a:r>
        </a:p>
      </dsp:txBody>
      <dsp:txXfrm>
        <a:off x="6121831" y="1375427"/>
        <a:ext cx="1294434" cy="1600483"/>
      </dsp:txXfrm>
    </dsp:sp>
    <dsp:sp modelId="{C4973514-93A2-499F-90CB-248824371FD5}">
      <dsp:nvSpPr>
        <dsp:cNvPr id="0" name=""/>
        <dsp:cNvSpPr/>
      </dsp:nvSpPr>
      <dsp:spPr>
        <a:xfrm>
          <a:off x="7563053" y="1305401"/>
          <a:ext cx="1434486" cy="1740535"/>
        </a:xfrm>
        <a:prstGeom prst="roundRect">
          <a:avLst/>
        </a:prstGeom>
        <a:solidFill>
          <a:schemeClr val="accent2">
            <a:shade val="50000"/>
            <a:hueOff val="-337813"/>
            <a:satOff val="4447"/>
            <a:lumOff val="26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Case Review</a:t>
          </a:r>
        </a:p>
      </dsp:txBody>
      <dsp:txXfrm>
        <a:off x="7633079" y="1375427"/>
        <a:ext cx="1294434" cy="1600483"/>
      </dsp:txXfrm>
    </dsp:sp>
    <dsp:sp modelId="{B79E06A8-B111-474D-9F5E-BB1BC124CDF6}">
      <dsp:nvSpPr>
        <dsp:cNvPr id="0" name=""/>
        <dsp:cNvSpPr/>
      </dsp:nvSpPr>
      <dsp:spPr>
        <a:xfrm>
          <a:off x="9074302" y="1305401"/>
          <a:ext cx="1434486" cy="1740535"/>
        </a:xfrm>
        <a:prstGeom prst="roundRect">
          <a:avLst/>
        </a:prstGeom>
        <a:solidFill>
          <a:schemeClr val="accent2">
            <a:shade val="50000"/>
            <a:hueOff val="-168907"/>
            <a:satOff val="2224"/>
            <a:lumOff val="133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Close Case</a:t>
          </a:r>
        </a:p>
      </dsp:txBody>
      <dsp:txXfrm>
        <a:off x="9144328" y="1375427"/>
        <a:ext cx="1294434" cy="1600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97525-0C56-4104-9B00-87DD67E21F3B}">
      <dsp:nvSpPr>
        <dsp:cNvPr id="0" name=""/>
        <dsp:cNvSpPr/>
      </dsp:nvSpPr>
      <dsp:spPr>
        <a:xfrm>
          <a:off x="675736" y="282836"/>
          <a:ext cx="3655123" cy="3655123"/>
        </a:xfrm>
        <a:prstGeom prst="pie">
          <a:avLst>
            <a:gd name="adj1" fmla="val 16200000"/>
            <a:gd name="adj2" fmla="val 1800000"/>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Gather Data</a:t>
          </a:r>
        </a:p>
      </dsp:txBody>
      <dsp:txXfrm>
        <a:off x="2602073" y="1057375"/>
        <a:ext cx="1305401" cy="1087834"/>
      </dsp:txXfrm>
    </dsp:sp>
    <dsp:sp modelId="{9EDEC697-2384-4EFA-867A-66BB0381C323}">
      <dsp:nvSpPr>
        <dsp:cNvPr id="0" name=""/>
        <dsp:cNvSpPr/>
      </dsp:nvSpPr>
      <dsp:spPr>
        <a:xfrm>
          <a:off x="600458" y="413377"/>
          <a:ext cx="3655123" cy="3655123"/>
        </a:xfrm>
        <a:prstGeom prst="pie">
          <a:avLst>
            <a:gd name="adj1" fmla="val 1800000"/>
            <a:gd name="adj2" fmla="val 9000000"/>
          </a:avLst>
        </a:prstGeom>
        <a:solidFill>
          <a:schemeClr val="accent2">
            <a:shade val="80000"/>
            <a:hueOff val="-240708"/>
            <a:satOff val="5083"/>
            <a:lumOff val="135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Assess Risk</a:t>
          </a:r>
        </a:p>
      </dsp:txBody>
      <dsp:txXfrm>
        <a:off x="1470725" y="2784856"/>
        <a:ext cx="1958102" cy="957294"/>
      </dsp:txXfrm>
    </dsp:sp>
    <dsp:sp modelId="{D1D3E72E-44CA-4AB8-9C2C-D67830A75B73}">
      <dsp:nvSpPr>
        <dsp:cNvPr id="0" name=""/>
        <dsp:cNvSpPr/>
      </dsp:nvSpPr>
      <dsp:spPr>
        <a:xfrm>
          <a:off x="525179" y="282836"/>
          <a:ext cx="3655123" cy="3655123"/>
        </a:xfrm>
        <a:prstGeom prst="pie">
          <a:avLst>
            <a:gd name="adj1" fmla="val 9000000"/>
            <a:gd name="adj2" fmla="val 16200000"/>
          </a:avLst>
        </a:prstGeom>
        <a:solidFill>
          <a:schemeClr val="accent2">
            <a:shade val="80000"/>
            <a:hueOff val="-481415"/>
            <a:satOff val="10166"/>
            <a:lumOff val="27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Deploy Interventions</a:t>
          </a:r>
        </a:p>
      </dsp:txBody>
      <dsp:txXfrm>
        <a:off x="948565" y="1057375"/>
        <a:ext cx="1305401" cy="1087834"/>
      </dsp:txXfrm>
    </dsp:sp>
    <dsp:sp modelId="{F0AC3874-9821-418F-BE2A-51344B5DA616}">
      <dsp:nvSpPr>
        <dsp:cNvPr id="0" name=""/>
        <dsp:cNvSpPr/>
      </dsp:nvSpPr>
      <dsp:spPr>
        <a:xfrm>
          <a:off x="449768" y="56567"/>
          <a:ext cx="4107663" cy="4107663"/>
        </a:xfrm>
        <a:prstGeom prst="circularArrow">
          <a:avLst>
            <a:gd name="adj1" fmla="val 5085"/>
            <a:gd name="adj2" fmla="val 327528"/>
            <a:gd name="adj3" fmla="val 1472472"/>
            <a:gd name="adj4" fmla="val 16199432"/>
            <a:gd name="adj5" fmla="val 5932"/>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366401-AFE4-4289-A832-C70727912FAE}">
      <dsp:nvSpPr>
        <dsp:cNvPr id="0" name=""/>
        <dsp:cNvSpPr/>
      </dsp:nvSpPr>
      <dsp:spPr>
        <a:xfrm>
          <a:off x="374188" y="186876"/>
          <a:ext cx="4107663" cy="4107663"/>
        </a:xfrm>
        <a:prstGeom prst="circularArrow">
          <a:avLst>
            <a:gd name="adj1" fmla="val 5085"/>
            <a:gd name="adj2" fmla="val 327528"/>
            <a:gd name="adj3" fmla="val 8671970"/>
            <a:gd name="adj4" fmla="val 1800502"/>
            <a:gd name="adj5" fmla="val 5932"/>
          </a:avLst>
        </a:prstGeom>
        <a:solidFill>
          <a:schemeClr val="accent2">
            <a:shade val="90000"/>
            <a:hueOff val="-240726"/>
            <a:satOff val="1208"/>
            <a:lumOff val="1213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BEFDC77-B324-4A60-85BB-3E3D8E3EB276}">
      <dsp:nvSpPr>
        <dsp:cNvPr id="0" name=""/>
        <dsp:cNvSpPr/>
      </dsp:nvSpPr>
      <dsp:spPr>
        <a:xfrm>
          <a:off x="298608" y="56567"/>
          <a:ext cx="4107663" cy="4107663"/>
        </a:xfrm>
        <a:prstGeom prst="circularArrow">
          <a:avLst>
            <a:gd name="adj1" fmla="val 5085"/>
            <a:gd name="adj2" fmla="val 327528"/>
            <a:gd name="adj3" fmla="val 15873039"/>
            <a:gd name="adj4" fmla="val 9000000"/>
            <a:gd name="adj5" fmla="val 5932"/>
          </a:avLst>
        </a:prstGeom>
        <a:solidFill>
          <a:schemeClr val="accent2">
            <a:shade val="90000"/>
            <a:hueOff val="-481452"/>
            <a:satOff val="2416"/>
            <a:lumOff val="2425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abc82cd62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Hello &amp; Intro - Katrina and Stephanie</a:t>
            </a:r>
            <a:endParaRPr/>
          </a:p>
        </p:txBody>
      </p:sp>
      <p:sp>
        <p:nvSpPr>
          <p:cNvPr id="161" name="Google Shape;161;g2abc82cd6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let’s take a look at our scope, just kidding our scope was lost over the years on our website. Which is funny because I very much remember it being on our webpage at one point and now it’s not. I looked back though my various documents for updating websites over the years and found this, which seems like a good starting point:</a:t>
            </a:r>
          </a:p>
          <a:p>
            <a:pPr marL="45720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BIT meets weekly to discuss new referrals and create individualize intervention plans for students. As BIT will continue to be in communication with staff and faculty, as confidentiality allows, throughout the process. The goal is to support the student, staff and faculty throughout until the issue at hand has been maximally addressed.</a:t>
            </a:r>
          </a:p>
          <a:p>
            <a:pPr marL="45720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Is there anything we would like to add or change?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570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A100C-F20F-58E8-D40E-8FF588BF9F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F5E1C-A779-DA2C-EB03-83FDD3FF7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C018F-7128-97DD-D49A-DB2582A82689}"/>
              </a:ext>
            </a:extLst>
          </p:cNvPr>
          <p:cNvSpPr>
            <a:spLocks noGrp="1"/>
          </p:cNvSpPr>
          <p:nvPr>
            <p:ph type="body" idx="1"/>
          </p:nvPr>
        </p:nvSpPr>
        <p:spPr/>
        <p:txBody>
          <a:bodyPr/>
          <a:lstStyle/>
          <a:p>
            <a:pPr marL="45720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6EFF6EC6-0773-E39F-2DE7-FA91C143CC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2761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18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happens when we get a referral from the referral page? When submitted the Intake Report shows up on my dashboard and initiates an email to the entire BIT team. If you are not getting those emails, please let me know ASAP. </a:t>
            </a:r>
          </a:p>
          <a:p>
            <a:pPr marL="45720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Based on what we talked about yesterday, Stephanie will reach out to the student and or referral source if needed and team members will provide information via email if they have it. Based on what is collected, I will turn the intake form into a case in Maxient.</a:t>
            </a:r>
          </a:p>
          <a:p>
            <a:pPr marL="45720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enter your cases directly into Maxient (not using the intake form on the website) please make sure you add Stephanie as a collaborator on the “Case” tab. I will go over what that looks like in a few minutes.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9022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start meetings, we will review incoming cases, college information from the group, make an assignment and complete the risk assessment. This will be followed by our normal case reviews.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246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547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056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Side 2 of the risk rubric is the associated interventions which we will discuss and choose from for cases.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40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Moving along to intervention plans. They will be developed collaboratively during meetings after the risk assessment has bee completed. They will align with the NABITA recommendations. </a:t>
            </a:r>
          </a:p>
          <a:p>
            <a:pPr marL="45720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Intervention plans will be documented by the assigned team member in Maxient under “tasks” and progress will be documented in case notes.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244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graphic just reiterates the role of the case manager  who acts at the “air traffic controller” for the student. They facilitate necessary referrals and taking steps to support the student.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137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abc82cd626_3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a:t>
            </a:r>
            <a:endParaRPr/>
          </a:p>
        </p:txBody>
      </p:sp>
      <p:sp>
        <p:nvSpPr>
          <p:cNvPr id="166" name="Google Shape;166;g2abc82cd626_3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Maxient we currently have the following menu of interventions. We will go about how to use these on Monday.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792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6198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ad71bfda48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Stephanie</a:t>
            </a:r>
            <a:endParaRPr/>
          </a:p>
        </p:txBody>
      </p:sp>
      <p:sp>
        <p:nvSpPr>
          <p:cNvPr id="282" name="Google Shape;282;g2ad71bfda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ad1bcab87c_1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Katrina</a:t>
            </a:r>
            <a:endParaRPr/>
          </a:p>
        </p:txBody>
      </p:sp>
      <p:sp>
        <p:nvSpPr>
          <p:cNvPr id="172" name="Google Shape;172;g2ad1bcab87c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64e7e249f7_0_2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Stephanie</a:t>
            </a:r>
            <a:endParaRPr/>
          </a:p>
        </p:txBody>
      </p:sp>
      <p:sp>
        <p:nvSpPr>
          <p:cNvPr id="275" name="Google Shape;275;g264e7e249f7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ad71bfda48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Stephanie</a:t>
            </a:r>
            <a:endParaRPr/>
          </a:p>
        </p:txBody>
      </p:sp>
      <p:sp>
        <p:nvSpPr>
          <p:cNvPr id="288" name="Google Shape;288;g2ad71bfda4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ad1bcab87c_1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Katrina</a:t>
            </a:r>
            <a:endParaRPr/>
          </a:p>
        </p:txBody>
      </p:sp>
      <p:sp>
        <p:nvSpPr>
          <p:cNvPr id="190" name="Google Shape;190;g2ad1bcab87c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3E07653D-65B1-1DE1-4988-39E0E26CB2A4}"/>
            </a:ext>
          </a:extLst>
        </p:cNvPr>
        <p:cNvGrpSpPr/>
        <p:nvPr/>
      </p:nvGrpSpPr>
      <p:grpSpPr>
        <a:xfrm>
          <a:off x="0" y="0"/>
          <a:ext cx="0" cy="0"/>
          <a:chOff x="0" y="0"/>
          <a:chExt cx="0" cy="0"/>
        </a:xfrm>
      </p:grpSpPr>
      <p:sp>
        <p:nvSpPr>
          <p:cNvPr id="189" name="Google Shape;189;g2ad1bcab87c_1_25:notes">
            <a:extLst>
              <a:ext uri="{FF2B5EF4-FFF2-40B4-BE49-F238E27FC236}">
                <a16:creationId xmlns:a16="http://schemas.microsoft.com/office/drawing/2014/main" id="{9A054E94-35E9-794F-328E-042CEA4943E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Katrina</a:t>
            </a:r>
            <a:endParaRPr/>
          </a:p>
        </p:txBody>
      </p:sp>
      <p:sp>
        <p:nvSpPr>
          <p:cNvPr id="190" name="Google Shape;190;g2ad1bcab87c_1_25:notes">
            <a:extLst>
              <a:ext uri="{FF2B5EF4-FFF2-40B4-BE49-F238E27FC236}">
                <a16:creationId xmlns:a16="http://schemas.microsoft.com/office/drawing/2014/main" id="{E33A5502-F1A6-D7ED-92DF-F831158641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323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ade2cdff4d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Katrina</a:t>
            </a:r>
            <a:endParaRPr/>
          </a:p>
        </p:txBody>
      </p:sp>
      <p:sp>
        <p:nvSpPr>
          <p:cNvPr id="300" name="Google Shape;300;g2ade2cdff4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ad1bcab87c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Stephanie</a:t>
            </a:r>
            <a:endParaRPr/>
          </a:p>
        </p:txBody>
      </p:sp>
      <p:sp>
        <p:nvSpPr>
          <p:cNvPr id="344" name="Google Shape;344;g2ad1bcab87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4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abbf46f614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Stephanie</a:t>
            </a:r>
            <a:endParaRPr dirty="0"/>
          </a:p>
        </p:txBody>
      </p:sp>
      <p:sp>
        <p:nvSpPr>
          <p:cNvPr id="196" name="Google Shape;196;g2abbf46f61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ad1bcab87c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a:t>
            </a:r>
            <a:endParaRPr/>
          </a:p>
        </p:txBody>
      </p:sp>
      <p:sp>
        <p:nvSpPr>
          <p:cNvPr id="337" name="Google Shape;337;g2ad1bcab87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ac008997a2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Stephanie</a:t>
            </a:r>
            <a:endParaRPr/>
          </a:p>
        </p:txBody>
      </p:sp>
      <p:sp>
        <p:nvSpPr>
          <p:cNvPr id="294" name="Google Shape;294;g2ac008997a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ad71bfda48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a:t>
            </a:r>
            <a:endParaRPr/>
          </a:p>
        </p:txBody>
      </p:sp>
      <p:sp>
        <p:nvSpPr>
          <p:cNvPr id="350" name="Google Shape;350;g2ad71bfda4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abc82cd626_3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Stephanie</a:t>
            </a:r>
            <a:endParaRPr dirty="0"/>
          </a:p>
        </p:txBody>
      </p:sp>
      <p:sp>
        <p:nvSpPr>
          <p:cNvPr id="202" name="Google Shape;202;g2abc82cd62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ade2cdff4d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a:t>
            </a:r>
            <a:endParaRPr/>
          </a:p>
        </p:txBody>
      </p:sp>
      <p:sp>
        <p:nvSpPr>
          <p:cNvPr id="211" name="Google Shape;211;g2ade2cdff4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ad1bcab87c_1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a:t>
            </a:r>
            <a:endParaRPr/>
          </a:p>
        </p:txBody>
      </p:sp>
      <p:sp>
        <p:nvSpPr>
          <p:cNvPr id="217" name="Google Shape;217;g2ad1bcab87c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abbf46f614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a:t>
            </a:r>
            <a:endParaRPr/>
          </a:p>
        </p:txBody>
      </p:sp>
      <p:sp>
        <p:nvSpPr>
          <p:cNvPr id="263" name="Google Shape;263;g2abbf46f61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D4DAB-9DFD-43A8-83EA-A6379896D8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748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64e7e249f7_0_2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a:t>
            </a:r>
            <a:endParaRPr/>
          </a:p>
        </p:txBody>
      </p:sp>
      <p:sp>
        <p:nvSpPr>
          <p:cNvPr id="269" name="Google Shape;269;g264e7e249f7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abc82cd626_3_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g2abc82cd626_3_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2abc82cd626_3_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g2abc82cd626_3_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g2abc82cd626_3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abc82cd626_3_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g2abc82cd626_3_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g2abc82cd626_3_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g2abc82cd626_3_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g2abc82cd626_3_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abc82cd626_3_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g2abc82cd626_3_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abc82cd626_3_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g2abc82cd626_3_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g2abc82cd626_3_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abc82cd626_3_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g2abc82cd626_3_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g2abc82cd626_3_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g2abc82cd626_3_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g2abc82cd626_3_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g2abc82cd626_3_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g2abc82cd626_3_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g2abc82cd626_3_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abc82cd626_3_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g2abc82cd626_3_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2abc82cd626_3_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g2abc82cd626_3_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g2abc82cd626_3_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g2abc82cd626_3_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2abc82cd626_3_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2abc82cd626_3_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g2abc82cd626_3_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g2abc82cd626_3_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g2abc82cd626_3_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g2abc82cd626_3_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g2abc82cd626_3_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2abc82cd626_3_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g2abc82cd626_3_56"/>
          <p:cNvSpPr>
            <a:spLocks noGrp="1"/>
          </p:cNvSpPr>
          <p:nvPr>
            <p:ph type="pic" idx="2"/>
          </p:nvPr>
        </p:nvSpPr>
        <p:spPr>
          <a:xfrm>
            <a:off x="5183188" y="987425"/>
            <a:ext cx="6172200" cy="4873625"/>
          </a:xfrm>
          <a:prstGeom prst="rect">
            <a:avLst/>
          </a:prstGeom>
          <a:noFill/>
          <a:ln>
            <a:noFill/>
          </a:ln>
        </p:spPr>
      </p:sp>
      <p:sp>
        <p:nvSpPr>
          <p:cNvPr id="143" name="Google Shape;143;g2abc82cd626_3_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g2abc82cd626_3_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g2abc82cd626_3_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g2abc82cd626_3_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2abc82cd626_3_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g2abc82cd626_3_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g2abc82cd626_3_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g2abc82cd626_3_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g2abc82cd626_3_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2abc82cd626_3_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g2abc82cd626_3_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g2abc82cd626_3_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g2abc82cd626_3_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g2abc82cd626_3_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321798-27CA-4270-A680-06917964F1F1}"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90CE-7392-4339-B9A3-6F0C5FEFA205}" type="slidenum">
              <a:rPr lang="en-US" smtClean="0"/>
              <a:t>‹#›</a:t>
            </a:fld>
            <a:endParaRPr lang="en-US"/>
          </a:p>
        </p:txBody>
      </p:sp>
    </p:spTree>
    <p:extLst>
      <p:ext uri="{BB962C8B-B14F-4D97-AF65-F5344CB8AC3E}">
        <p14:creationId xmlns:p14="http://schemas.microsoft.com/office/powerpoint/2010/main" val="4166853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21798-27CA-4270-A680-06917964F1F1}"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90CE-7392-4339-B9A3-6F0C5FEFA205}" type="slidenum">
              <a:rPr lang="en-US" smtClean="0"/>
              <a:t>‹#›</a:t>
            </a:fld>
            <a:endParaRPr lang="en-US"/>
          </a:p>
        </p:txBody>
      </p:sp>
    </p:spTree>
    <p:extLst>
      <p:ext uri="{BB962C8B-B14F-4D97-AF65-F5344CB8AC3E}">
        <p14:creationId xmlns:p14="http://schemas.microsoft.com/office/powerpoint/2010/main" val="3383762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321798-27CA-4270-A680-06917964F1F1}"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90CE-7392-4339-B9A3-6F0C5FEFA205}" type="slidenum">
              <a:rPr lang="en-US" smtClean="0"/>
              <a:t>‹#›</a:t>
            </a:fld>
            <a:endParaRPr lang="en-US"/>
          </a:p>
        </p:txBody>
      </p:sp>
    </p:spTree>
    <p:extLst>
      <p:ext uri="{BB962C8B-B14F-4D97-AF65-F5344CB8AC3E}">
        <p14:creationId xmlns:p14="http://schemas.microsoft.com/office/powerpoint/2010/main" val="4262299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321798-27CA-4270-A680-06917964F1F1}"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90CE-7392-4339-B9A3-6F0C5FEFA205}" type="slidenum">
              <a:rPr lang="en-US" smtClean="0"/>
              <a:t>‹#›</a:t>
            </a:fld>
            <a:endParaRPr lang="en-US"/>
          </a:p>
        </p:txBody>
      </p:sp>
    </p:spTree>
    <p:extLst>
      <p:ext uri="{BB962C8B-B14F-4D97-AF65-F5344CB8AC3E}">
        <p14:creationId xmlns:p14="http://schemas.microsoft.com/office/powerpoint/2010/main" val="1502621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321798-27CA-4270-A680-06917964F1F1}"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190CE-7392-4339-B9A3-6F0C5FEFA205}" type="slidenum">
              <a:rPr lang="en-US" smtClean="0"/>
              <a:t>‹#›</a:t>
            </a:fld>
            <a:endParaRPr lang="en-US"/>
          </a:p>
        </p:txBody>
      </p:sp>
    </p:spTree>
    <p:extLst>
      <p:ext uri="{BB962C8B-B14F-4D97-AF65-F5344CB8AC3E}">
        <p14:creationId xmlns:p14="http://schemas.microsoft.com/office/powerpoint/2010/main" val="2270090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321798-27CA-4270-A680-06917964F1F1}"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190CE-7392-4339-B9A3-6F0C5FEFA205}" type="slidenum">
              <a:rPr lang="en-US" smtClean="0"/>
              <a:t>‹#›</a:t>
            </a:fld>
            <a:endParaRPr lang="en-US"/>
          </a:p>
        </p:txBody>
      </p:sp>
    </p:spTree>
    <p:extLst>
      <p:ext uri="{BB962C8B-B14F-4D97-AF65-F5344CB8AC3E}">
        <p14:creationId xmlns:p14="http://schemas.microsoft.com/office/powerpoint/2010/main" val="2521957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21798-27CA-4270-A680-06917964F1F1}"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190CE-7392-4339-B9A3-6F0C5FEFA205}" type="slidenum">
              <a:rPr lang="en-US" smtClean="0"/>
              <a:t>‹#›</a:t>
            </a:fld>
            <a:endParaRPr lang="en-US"/>
          </a:p>
        </p:txBody>
      </p:sp>
    </p:spTree>
    <p:extLst>
      <p:ext uri="{BB962C8B-B14F-4D97-AF65-F5344CB8AC3E}">
        <p14:creationId xmlns:p14="http://schemas.microsoft.com/office/powerpoint/2010/main" val="314249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321798-27CA-4270-A680-06917964F1F1}"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90CE-7392-4339-B9A3-6F0C5FEFA205}" type="slidenum">
              <a:rPr lang="en-US" smtClean="0"/>
              <a:t>‹#›</a:t>
            </a:fld>
            <a:endParaRPr lang="en-US"/>
          </a:p>
        </p:txBody>
      </p:sp>
    </p:spTree>
    <p:extLst>
      <p:ext uri="{BB962C8B-B14F-4D97-AF65-F5344CB8AC3E}">
        <p14:creationId xmlns:p14="http://schemas.microsoft.com/office/powerpoint/2010/main" val="21165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0" name="Google Shape;30;p2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 name="Google Shape;31;p2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2" name="Google Shape;32;p2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321798-27CA-4270-A680-06917964F1F1}"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190CE-7392-4339-B9A3-6F0C5FEFA205}" type="slidenum">
              <a:rPr lang="en-US" smtClean="0"/>
              <a:t>‹#›</a:t>
            </a:fld>
            <a:endParaRPr lang="en-US"/>
          </a:p>
        </p:txBody>
      </p:sp>
    </p:spTree>
    <p:extLst>
      <p:ext uri="{BB962C8B-B14F-4D97-AF65-F5344CB8AC3E}">
        <p14:creationId xmlns:p14="http://schemas.microsoft.com/office/powerpoint/2010/main" val="3342792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21798-27CA-4270-A680-06917964F1F1}"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90CE-7392-4339-B9A3-6F0C5FEFA205}" type="slidenum">
              <a:rPr lang="en-US" smtClean="0"/>
              <a:t>‹#›</a:t>
            </a:fld>
            <a:endParaRPr lang="en-US"/>
          </a:p>
        </p:txBody>
      </p:sp>
    </p:spTree>
    <p:extLst>
      <p:ext uri="{BB962C8B-B14F-4D97-AF65-F5344CB8AC3E}">
        <p14:creationId xmlns:p14="http://schemas.microsoft.com/office/powerpoint/2010/main" val="2264771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21798-27CA-4270-A680-06917964F1F1}"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190CE-7392-4339-B9A3-6F0C5FEFA205}" type="slidenum">
              <a:rPr lang="en-US" smtClean="0"/>
              <a:t>‹#›</a:t>
            </a:fld>
            <a:endParaRPr lang="en-US"/>
          </a:p>
        </p:txBody>
      </p:sp>
    </p:spTree>
    <p:extLst>
      <p:ext uri="{BB962C8B-B14F-4D97-AF65-F5344CB8AC3E}">
        <p14:creationId xmlns:p14="http://schemas.microsoft.com/office/powerpoint/2010/main" val="66587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2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 name="Google Shape;45;p2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500"/>
          </a:xfrm>
          <a:prstGeom prst="rect">
            <a:avLst/>
          </a:prstGeom>
          <a:noFill/>
          <a:ln>
            <a:noFill/>
          </a:ln>
        </p:spPr>
      </p:sp>
      <p:sp>
        <p:nvSpPr>
          <p:cNvPr id="68" name="Google Shape;68;p3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2abc82cd626_3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g2abc82cd626_3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2abc82cd626_3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abc82cd626_3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abc82cd626_3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21798-27CA-4270-A680-06917964F1F1}" type="datetimeFigureOut">
              <a:rPr lang="en-US" smtClean="0"/>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190CE-7392-4339-B9A3-6F0C5FEFA205}" type="slidenum">
              <a:rPr lang="en-US" smtClean="0"/>
              <a:t>‹#›</a:t>
            </a:fld>
            <a:endParaRPr lang="en-US"/>
          </a:p>
        </p:txBody>
      </p:sp>
    </p:spTree>
    <p:extLst>
      <p:ext uri="{BB962C8B-B14F-4D97-AF65-F5344CB8AC3E}">
        <p14:creationId xmlns:p14="http://schemas.microsoft.com/office/powerpoint/2010/main" val="14108767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s://vrc.cccco.edu/" TargetMode="External"/><Relationship Id="rId5" Type="http://schemas.openxmlformats.org/officeDocument/2006/relationships/hyperlink" Target="https://www.go2knowledge.org/learn/" TargetMode="External"/><Relationship Id="rId4" Type="http://schemas.openxmlformats.org/officeDocument/2006/relationships/hyperlink" Target="https://redwoods-keenan.safecolleges.com/log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hyperlink" Target="mailto:stephanie-freyermuth@redwoods.edu" TargetMode="External"/><Relationship Id="rId4" Type="http://schemas.openxmlformats.org/officeDocument/2006/relationships/hyperlink" Target="mailto:Jennifer-bailey@redwoods.ed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cm.maxient.com/reporting.php?Redwood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g2abc82cd626_0_0"/>
          <p:cNvSpPr txBox="1">
            <a:spLocks noGrp="1"/>
          </p:cNvSpPr>
          <p:nvPr>
            <p:ph type="subTitle" idx="1"/>
          </p:nvPr>
        </p:nvSpPr>
        <p:spPr>
          <a:xfrm>
            <a:off x="1" y="4313582"/>
            <a:ext cx="12192000" cy="944217"/>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lt1"/>
              </a:buClr>
              <a:buSzPts val="4800"/>
              <a:buNone/>
            </a:pPr>
            <a:r>
              <a:rPr lang="en-US" sz="4800" dirty="0">
                <a:solidFill>
                  <a:schemeClr val="lt1"/>
                </a:solidFill>
              </a:rPr>
              <a:t>Referring Students to the </a:t>
            </a:r>
          </a:p>
          <a:p>
            <a:pPr marL="0" lvl="0" indent="0" algn="ctr" rtl="0">
              <a:lnSpc>
                <a:spcPct val="90000"/>
              </a:lnSpc>
              <a:spcBef>
                <a:spcPts val="0"/>
              </a:spcBef>
              <a:spcAft>
                <a:spcPts val="0"/>
              </a:spcAft>
              <a:buClr>
                <a:schemeClr val="lt1"/>
              </a:buClr>
              <a:buSzPts val="4800"/>
              <a:buNone/>
            </a:pPr>
            <a:r>
              <a:rPr lang="en-US" sz="4800" dirty="0">
                <a:solidFill>
                  <a:schemeClr val="lt1"/>
                </a:solidFill>
              </a:rPr>
              <a:t>Behavioral Intervention Team (BIT)</a:t>
            </a:r>
            <a:endParaRPr dirty="0"/>
          </a:p>
          <a:p>
            <a:pPr marL="0" lvl="0" indent="0" algn="ctr" rtl="0">
              <a:lnSpc>
                <a:spcPct val="90000"/>
              </a:lnSpc>
              <a:spcBef>
                <a:spcPts val="1000"/>
              </a:spcBef>
              <a:spcAft>
                <a:spcPts val="0"/>
              </a:spcAft>
              <a:buClr>
                <a:schemeClr val="dk1"/>
              </a:buClr>
              <a:buSzPts val="4800"/>
              <a:buNone/>
            </a:pPr>
            <a:endParaRPr sz="4800"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6226"/>
            <a:ext cx="10515600" cy="1074462"/>
          </a:xfrm>
        </p:spPr>
        <p:txBody>
          <a:bodyPr/>
          <a:lstStyle/>
          <a:p>
            <a:r>
              <a:rPr lang="en-US" b="1" dirty="0"/>
              <a:t>What is Our Scope?</a:t>
            </a:r>
          </a:p>
        </p:txBody>
      </p:sp>
      <p:sp>
        <p:nvSpPr>
          <p:cNvPr id="3" name="TextBox 2">
            <a:extLst>
              <a:ext uri="{FF2B5EF4-FFF2-40B4-BE49-F238E27FC236}">
                <a16:creationId xmlns:a16="http://schemas.microsoft.com/office/drawing/2014/main" id="{B4A8CCBB-81C1-BED7-A876-FD875E2E3C15}"/>
              </a:ext>
            </a:extLst>
          </p:cNvPr>
          <p:cNvSpPr txBox="1"/>
          <p:nvPr/>
        </p:nvSpPr>
        <p:spPr>
          <a:xfrm>
            <a:off x="575983" y="1549686"/>
            <a:ext cx="10627660" cy="44627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BIT receives referrals and addresses behavior along the spectrum of risk to decrease distress, increase wellness, and prevent violence. BIT meets weekly to discuss new referrals and create individualized intervention plans for students.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BIT addresses concerns including but not limited to, disruptive or concerning behaviors; difficulty accessing resources and addressing basic needs; academic distress; or personal, emotional, and/or psychological difficulties; and harm to self or others. The team incorporates violence risk and threat assessment to inform interventions and reduce bias.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Team members provide ongoing wraparound support to students experiencing difficulties from intake to resolution. BIT assesses outcomes through detailed recordkeeping to inform future process improvements. </a:t>
            </a:r>
          </a:p>
        </p:txBody>
      </p:sp>
    </p:spTree>
    <p:extLst>
      <p:ext uri="{BB962C8B-B14F-4D97-AF65-F5344CB8AC3E}">
        <p14:creationId xmlns:p14="http://schemas.microsoft.com/office/powerpoint/2010/main" val="165246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AFF7BFC-91B9-E3A5-3D7B-A7A46C223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45D6C-285D-0645-B36E-90F287D1F373}"/>
              </a:ext>
            </a:extLst>
          </p:cNvPr>
          <p:cNvSpPr>
            <a:spLocks noGrp="1"/>
          </p:cNvSpPr>
          <p:nvPr>
            <p:ph type="title"/>
          </p:nvPr>
        </p:nvSpPr>
        <p:spPr>
          <a:xfrm>
            <a:off x="838200" y="497354"/>
            <a:ext cx="10515600" cy="1074462"/>
          </a:xfrm>
        </p:spPr>
        <p:txBody>
          <a:bodyPr/>
          <a:lstStyle/>
          <a:p>
            <a:r>
              <a:rPr lang="en-US" b="1" dirty="0"/>
              <a:t>Fall 2024 Stats</a:t>
            </a:r>
          </a:p>
        </p:txBody>
      </p:sp>
      <p:sp>
        <p:nvSpPr>
          <p:cNvPr id="3" name="TextBox 2">
            <a:extLst>
              <a:ext uri="{FF2B5EF4-FFF2-40B4-BE49-F238E27FC236}">
                <a16:creationId xmlns:a16="http://schemas.microsoft.com/office/drawing/2014/main" id="{3FD70C5C-C99F-EAFF-5F1A-FAC5906744D8}"/>
              </a:ext>
            </a:extLst>
          </p:cNvPr>
          <p:cNvSpPr txBox="1"/>
          <p:nvPr/>
        </p:nvSpPr>
        <p:spPr>
          <a:xfrm>
            <a:off x="210312" y="1677702"/>
            <a:ext cx="12271247" cy="4832092"/>
          </a:xfrm>
          <a:prstGeom prst="rect">
            <a:avLst/>
          </a:prstGeom>
          <a:noFill/>
        </p:spPr>
        <p:txBody>
          <a:bodyPr wrap="square" numCol="2" rtlCol="0">
            <a:spAutoFit/>
          </a:bodyPr>
          <a:lstStyle/>
          <a:p>
            <a:pPr fontAlgn="base"/>
            <a:r>
              <a:rPr lang="en-US" sz="2800" dirty="0"/>
              <a:t>We received 85 intake reports!</a:t>
            </a:r>
          </a:p>
          <a:p>
            <a:pPr fontAlgn="base"/>
            <a:endParaRPr lang="en-US" sz="2800" dirty="0"/>
          </a:p>
          <a:p>
            <a:pPr marL="457200" indent="-457200" fontAlgn="base">
              <a:buFont typeface="Arial" panose="020B0604020202020204" pitchFamily="34" charset="0"/>
              <a:buChar char="•"/>
            </a:pPr>
            <a:r>
              <a:rPr lang="en-US" sz="2800" dirty="0"/>
              <a:t>Scheduled 69 Counseling Appointments</a:t>
            </a:r>
          </a:p>
          <a:p>
            <a:pPr marL="457200" indent="-457200" fontAlgn="base">
              <a:buFont typeface="Arial" panose="020B0604020202020204" pitchFamily="34" charset="0"/>
              <a:buChar char="•"/>
            </a:pPr>
            <a:r>
              <a:rPr lang="en-US" sz="2800" dirty="0"/>
              <a:t>Performed RA for over 50 cases.</a:t>
            </a:r>
          </a:p>
          <a:p>
            <a:pPr marL="457200" indent="-457200" fontAlgn="base">
              <a:buFont typeface="Arial" panose="020B0604020202020204" pitchFamily="34" charset="0"/>
              <a:buChar char="•"/>
            </a:pPr>
            <a:r>
              <a:rPr lang="en-US" sz="2800" dirty="0"/>
              <a:t>Developed 48 Intervention Plans</a:t>
            </a:r>
          </a:p>
          <a:p>
            <a:pPr marL="457200" indent="-457200" fontAlgn="base">
              <a:buFont typeface="Arial" panose="020B0604020202020204" pitchFamily="34" charset="0"/>
              <a:buChar char="•"/>
            </a:pPr>
            <a:r>
              <a:rPr lang="en-US" sz="2800" dirty="0"/>
              <a:t>Performed 20 Faculty Check ins </a:t>
            </a:r>
          </a:p>
          <a:p>
            <a:pPr marL="457200" indent="-457200" fontAlgn="base">
              <a:buFont typeface="Arial" panose="020B0604020202020204" pitchFamily="34" charset="0"/>
              <a:buChar char="•"/>
            </a:pPr>
            <a:r>
              <a:rPr lang="en-US" sz="2800" dirty="0"/>
              <a:t>Made 91 referrals to on and off campus resources.</a:t>
            </a:r>
          </a:p>
          <a:p>
            <a:pPr fontAlgn="base"/>
            <a:endParaRPr lang="en-US" sz="2800" dirty="0"/>
          </a:p>
          <a:p>
            <a:pPr fontAlgn="base"/>
            <a:endParaRPr lang="en-US" sz="2800" dirty="0"/>
          </a:p>
          <a:p>
            <a:pPr fontAlgn="base"/>
            <a:r>
              <a:rPr lang="en-US" sz="2800" dirty="0"/>
              <a:t>Most Common Causes for Concern:</a:t>
            </a:r>
          </a:p>
          <a:p>
            <a:pPr fontAlgn="base"/>
            <a:endParaRPr lang="en-US" sz="2800" dirty="0"/>
          </a:p>
          <a:p>
            <a:pPr marL="457200" indent="-457200" fontAlgn="base">
              <a:buFont typeface="Arial" panose="020B0604020202020204" pitchFamily="34" charset="0"/>
              <a:buChar char="•"/>
            </a:pPr>
            <a:r>
              <a:rPr lang="en-US" sz="2800" dirty="0"/>
              <a:t>Heightened Emotional Stress (36)</a:t>
            </a:r>
          </a:p>
          <a:p>
            <a:pPr marL="457200" indent="-457200" fontAlgn="base">
              <a:buFont typeface="Arial" panose="020B0604020202020204" pitchFamily="34" charset="0"/>
              <a:buChar char="•"/>
            </a:pPr>
            <a:r>
              <a:rPr lang="en-US" sz="2800" dirty="0"/>
              <a:t>Concerning Behavior (25)</a:t>
            </a:r>
          </a:p>
          <a:p>
            <a:pPr marL="457200" indent="-457200" fontAlgn="base">
              <a:buFont typeface="Arial" panose="020B0604020202020204" pitchFamily="34" charset="0"/>
              <a:buChar char="•"/>
            </a:pPr>
            <a:r>
              <a:rPr lang="en-US" sz="2800" dirty="0"/>
              <a:t>Depression (25)</a:t>
            </a:r>
          </a:p>
          <a:p>
            <a:pPr marL="457200" indent="-457200" fontAlgn="base">
              <a:buFont typeface="Arial" panose="020B0604020202020204" pitchFamily="34" charset="0"/>
              <a:buChar char="•"/>
            </a:pPr>
            <a:r>
              <a:rPr lang="en-US" sz="2800" dirty="0"/>
              <a:t>Family Stress (24)</a:t>
            </a:r>
          </a:p>
          <a:p>
            <a:pPr marL="457200" indent="-457200" fontAlgn="base">
              <a:buFont typeface="Arial" panose="020B0604020202020204" pitchFamily="34" charset="0"/>
              <a:buChar char="•"/>
            </a:pPr>
            <a:r>
              <a:rPr lang="en-US" sz="2800" dirty="0"/>
              <a:t>Anxious Behavior (17)</a:t>
            </a:r>
          </a:p>
        </p:txBody>
      </p:sp>
    </p:spTree>
    <p:extLst>
      <p:ext uri="{BB962C8B-B14F-4D97-AF65-F5344CB8AC3E}">
        <p14:creationId xmlns:p14="http://schemas.microsoft.com/office/powerpoint/2010/main" val="154094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87574"/>
            <a:ext cx="10515600" cy="1074462"/>
          </a:xfrm>
        </p:spPr>
        <p:txBody>
          <a:bodyPr/>
          <a:lstStyle/>
          <a:p>
            <a:r>
              <a:rPr lang="en-US" b="1" dirty="0"/>
              <a:t>The BIT Process</a:t>
            </a:r>
          </a:p>
        </p:txBody>
      </p:sp>
      <p:graphicFrame>
        <p:nvGraphicFramePr>
          <p:cNvPr id="5" name="Content Placeholder 3">
            <a:extLst>
              <a:ext uri="{FF2B5EF4-FFF2-40B4-BE49-F238E27FC236}">
                <a16:creationId xmlns:a16="http://schemas.microsoft.com/office/drawing/2014/main" id="{F73B79ED-FFF1-EB66-EA9D-0E465E423626}"/>
              </a:ext>
            </a:extLst>
          </p:cNvPr>
          <p:cNvGraphicFramePr>
            <a:graphicFrameLocks noGrp="1"/>
          </p:cNvGraphicFramePr>
          <p:nvPr>
            <p:ph idx="1"/>
            <p:extLst>
              <p:ext uri="{D42A27DB-BD31-4B8C-83A1-F6EECF244321}">
                <p14:modId xmlns:p14="http://schemas.microsoft.com/office/powerpoint/2010/main" val="28350544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Arrow: Curved Left 2">
            <a:extLst>
              <a:ext uri="{FF2B5EF4-FFF2-40B4-BE49-F238E27FC236}">
                <a16:creationId xmlns:a16="http://schemas.microsoft.com/office/drawing/2014/main" id="{469BF749-6147-B900-1CFC-4540EC887AF2}"/>
              </a:ext>
            </a:extLst>
          </p:cNvPr>
          <p:cNvSpPr/>
          <p:nvPr/>
        </p:nvSpPr>
        <p:spPr>
          <a:xfrm rot="16200000">
            <a:off x="5419453" y="-990094"/>
            <a:ext cx="1680698" cy="6257782"/>
          </a:xfrm>
          <a:prstGeom prst="curved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4" name="Arrow: Curved Left 3">
            <a:extLst>
              <a:ext uri="{FF2B5EF4-FFF2-40B4-BE49-F238E27FC236}">
                <a16:creationId xmlns:a16="http://schemas.microsoft.com/office/drawing/2014/main" id="{FA7B7A8A-7012-2860-F9F3-62EF66213CE3}"/>
              </a:ext>
            </a:extLst>
          </p:cNvPr>
          <p:cNvSpPr/>
          <p:nvPr/>
        </p:nvSpPr>
        <p:spPr>
          <a:xfrm rot="5400000">
            <a:off x="5526133" y="2755898"/>
            <a:ext cx="1680698" cy="6257782"/>
          </a:xfrm>
          <a:prstGeom prst="curved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541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6226"/>
            <a:ext cx="10515600" cy="1074462"/>
          </a:xfrm>
        </p:spPr>
        <p:txBody>
          <a:bodyPr/>
          <a:lstStyle/>
          <a:p>
            <a:r>
              <a:rPr lang="en-US" b="1" dirty="0"/>
              <a:t>Receiving a Referral</a:t>
            </a:r>
          </a:p>
        </p:txBody>
      </p:sp>
      <p:sp>
        <p:nvSpPr>
          <p:cNvPr id="4" name="TextBox 3">
            <a:extLst>
              <a:ext uri="{FF2B5EF4-FFF2-40B4-BE49-F238E27FC236}">
                <a16:creationId xmlns:a16="http://schemas.microsoft.com/office/drawing/2014/main" id="{320836AA-F63F-24DB-2AA9-F407E36B246F}"/>
              </a:ext>
            </a:extLst>
          </p:cNvPr>
          <p:cNvSpPr txBox="1"/>
          <p:nvPr/>
        </p:nvSpPr>
        <p:spPr>
          <a:xfrm>
            <a:off x="838200" y="1690688"/>
            <a:ext cx="10116312"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referrals from the intake</a:t>
            </a:r>
            <a:r>
              <a:rPr lang="en-US" sz="4000" kern="1200" dirty="0">
                <a:solidFill>
                  <a:prstClr val="black"/>
                </a:solidFill>
                <a:latin typeface="Calibri" panose="020F0502020204030204"/>
                <a:ea typeface="+mn-ea"/>
                <a:cs typeface="+mn-cs"/>
              </a:rPr>
              <a:t> form</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initiate an email to the entire BIT Team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4000" kern="1200" dirty="0">
                <a:solidFill>
                  <a:prstClr val="black"/>
                </a:solidFill>
                <a:latin typeface="Calibri" panose="020F0502020204030204"/>
                <a:ea typeface="+mn-ea"/>
                <a:cs typeface="+mn-cs"/>
              </a:rPr>
              <a:t>Team begins information sharing immediately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4000" kern="1200" dirty="0">
                <a:solidFill>
                  <a:prstClr val="black"/>
                </a:solidFill>
                <a:latin typeface="Calibri" panose="020F0502020204030204"/>
                <a:ea typeface="+mn-ea"/>
                <a:cs typeface="+mn-cs"/>
              </a:rPr>
              <a:t>Preliminary risk assessment made by co-chair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4000" kern="1200" dirty="0">
                <a:solidFill>
                  <a:prstClr val="black"/>
                </a:solidFill>
                <a:latin typeface="Calibri" panose="020F0502020204030204"/>
                <a:ea typeface="+mn-ea"/>
                <a:cs typeface="+mn-cs"/>
              </a:rPr>
              <a:t>Actions taken based on preliminary assessment </a:t>
            </a:r>
          </a:p>
        </p:txBody>
      </p:sp>
    </p:spTree>
    <p:extLst>
      <p:ext uri="{BB962C8B-B14F-4D97-AF65-F5344CB8AC3E}">
        <p14:creationId xmlns:p14="http://schemas.microsoft.com/office/powerpoint/2010/main" val="161670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6226"/>
            <a:ext cx="10515600" cy="1074462"/>
          </a:xfrm>
        </p:spPr>
        <p:txBody>
          <a:bodyPr/>
          <a:lstStyle/>
          <a:p>
            <a:r>
              <a:rPr lang="en-US" b="1" dirty="0"/>
              <a:t>Meeting Intake for New Cases</a:t>
            </a:r>
          </a:p>
        </p:txBody>
      </p:sp>
      <p:sp>
        <p:nvSpPr>
          <p:cNvPr id="3" name="Content Placeholder 2"/>
          <p:cNvSpPr>
            <a:spLocks noGrp="1"/>
          </p:cNvSpPr>
          <p:nvPr>
            <p:ph idx="1"/>
          </p:nvPr>
        </p:nvSpPr>
        <p:spPr>
          <a:xfrm>
            <a:off x="173736" y="1825624"/>
            <a:ext cx="6300216" cy="4416149"/>
          </a:xfrm>
        </p:spPr>
        <p:txBody>
          <a:bodyPr/>
          <a:lstStyle/>
          <a:p>
            <a:pPr>
              <a:buFont typeface="Wingdings" panose="05000000000000000000" pitchFamily="2" charset="2"/>
              <a:buChar char="Ø"/>
            </a:pPr>
            <a:r>
              <a:rPr lang="en-US" sz="3600" dirty="0"/>
              <a:t>During Team Meetings BIT:</a:t>
            </a:r>
          </a:p>
          <a:p>
            <a:pPr lvl="1">
              <a:buFont typeface="Wingdings" panose="05000000000000000000" pitchFamily="2" charset="2"/>
              <a:buChar char="Ø"/>
            </a:pPr>
            <a:r>
              <a:rPr lang="en-US" sz="3600" dirty="0"/>
              <a:t>Reviews each new cases</a:t>
            </a:r>
          </a:p>
          <a:p>
            <a:pPr lvl="1">
              <a:buFont typeface="Wingdings" panose="05000000000000000000" pitchFamily="2" charset="2"/>
              <a:buChar char="Ø"/>
            </a:pPr>
            <a:r>
              <a:rPr lang="en-US" sz="3600" dirty="0"/>
              <a:t>Collect more information from the group</a:t>
            </a:r>
          </a:p>
          <a:p>
            <a:pPr lvl="1">
              <a:buFont typeface="Wingdings" panose="05000000000000000000" pitchFamily="2" charset="2"/>
              <a:buChar char="Ø"/>
            </a:pPr>
            <a:r>
              <a:rPr lang="en-US" sz="3600" dirty="0"/>
              <a:t>Make an assignment </a:t>
            </a:r>
          </a:p>
          <a:p>
            <a:pPr lvl="1">
              <a:buFont typeface="Wingdings" panose="05000000000000000000" pitchFamily="2" charset="2"/>
              <a:buChar char="Ø"/>
            </a:pPr>
            <a:r>
              <a:rPr lang="en-US" sz="3600" dirty="0"/>
              <a:t>Complete Risk Assessment</a:t>
            </a:r>
            <a:endParaRPr lang="en-US" dirty="0"/>
          </a:p>
        </p:txBody>
      </p:sp>
      <p:graphicFrame>
        <p:nvGraphicFramePr>
          <p:cNvPr id="4" name="Content Placeholder 3">
            <a:extLst>
              <a:ext uri="{FF2B5EF4-FFF2-40B4-BE49-F238E27FC236}">
                <a16:creationId xmlns:a16="http://schemas.microsoft.com/office/drawing/2014/main" id="{25E78292-60D8-73B5-E0DC-B386DC36EEE4}"/>
              </a:ext>
            </a:extLst>
          </p:cNvPr>
          <p:cNvGraphicFramePr>
            <a:graphicFrameLocks/>
          </p:cNvGraphicFramePr>
          <p:nvPr>
            <p:extLst>
              <p:ext uri="{D42A27DB-BD31-4B8C-83A1-F6EECF244321}">
                <p14:modId xmlns:p14="http://schemas.microsoft.com/office/powerpoint/2010/main" val="3435838164"/>
              </p:ext>
            </p:extLst>
          </p:nvPr>
        </p:nvGraphicFramePr>
        <p:xfrm>
          <a:off x="5980176" y="1428809"/>
          <a:ext cx="485604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2484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6226"/>
            <a:ext cx="10515600" cy="1074462"/>
          </a:xfrm>
        </p:spPr>
        <p:txBody>
          <a:bodyPr/>
          <a:lstStyle/>
          <a:p>
            <a:r>
              <a:rPr lang="en-US" b="1" dirty="0"/>
              <a:t>Objective Risk Assessment</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BIT Utilizes the National Association for Behavioral Intervention and Threat Assessment’s (NABITA) Risk Rubric to assess each students referred to BIT.</a:t>
            </a:r>
          </a:p>
          <a:p>
            <a:pPr>
              <a:buFont typeface="Wingdings" panose="05000000000000000000" pitchFamily="2" charset="2"/>
              <a:buChar char="ü"/>
            </a:pPr>
            <a:r>
              <a:rPr lang="en-US" dirty="0"/>
              <a:t>Assign an initial risk rating to each new case and update as more information is gathered.</a:t>
            </a:r>
          </a:p>
          <a:p>
            <a:pPr>
              <a:buFont typeface="Wingdings" panose="05000000000000000000" pitchFamily="2" charset="2"/>
              <a:buChar char="ü"/>
            </a:pPr>
            <a:r>
              <a:rPr lang="en-US" dirty="0"/>
              <a:t>Document all risk ratings including a rationale.</a:t>
            </a:r>
          </a:p>
          <a:p>
            <a:pPr>
              <a:buFont typeface="Wingdings" panose="05000000000000000000" pitchFamily="2" charset="2"/>
              <a:buChar char="ü"/>
            </a:pPr>
            <a:r>
              <a:rPr lang="en-US" dirty="0"/>
              <a:t>The team considers multiple perspectives when assessing risk to reduce bias.</a:t>
            </a:r>
          </a:p>
          <a:p>
            <a:pPr>
              <a:buFont typeface="Wingdings" panose="05000000000000000000" pitchFamily="2" charset="2"/>
              <a:buChar char="ü"/>
            </a:pPr>
            <a:r>
              <a:rPr lang="en-US" dirty="0"/>
              <a:t>Intervention plans are consistent with risk level.</a:t>
            </a:r>
          </a:p>
        </p:txBody>
      </p:sp>
    </p:spTree>
    <p:extLst>
      <p:ext uri="{BB962C8B-B14F-4D97-AF65-F5344CB8AC3E}">
        <p14:creationId xmlns:p14="http://schemas.microsoft.com/office/powerpoint/2010/main" val="567505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41906"/>
            <a:ext cx="10515600" cy="1074462"/>
          </a:xfrm>
        </p:spPr>
        <p:txBody>
          <a:bodyPr/>
          <a:lstStyle/>
          <a:p>
            <a:r>
              <a:rPr lang="en-US" b="1" dirty="0"/>
              <a:t>Objective Risk Assessment</a:t>
            </a:r>
          </a:p>
        </p:txBody>
      </p:sp>
      <p:pic>
        <p:nvPicPr>
          <p:cNvPr id="7" name="Picture 6">
            <a:extLst>
              <a:ext uri="{FF2B5EF4-FFF2-40B4-BE49-F238E27FC236}">
                <a16:creationId xmlns:a16="http://schemas.microsoft.com/office/drawing/2014/main" id="{520FF0F7-F394-0C88-F5B4-FC1381115257}"/>
              </a:ext>
            </a:extLst>
          </p:cNvPr>
          <p:cNvPicPr>
            <a:picLocks noChangeAspect="1"/>
          </p:cNvPicPr>
          <p:nvPr/>
        </p:nvPicPr>
        <p:blipFill>
          <a:blip r:embed="rId4"/>
          <a:stretch>
            <a:fillRect/>
          </a:stretch>
        </p:blipFill>
        <p:spPr>
          <a:xfrm>
            <a:off x="1161288" y="1061641"/>
            <a:ext cx="9043955" cy="5617453"/>
          </a:xfrm>
          <a:prstGeom prst="rect">
            <a:avLst/>
          </a:prstGeom>
        </p:spPr>
      </p:pic>
    </p:spTree>
    <p:extLst>
      <p:ext uri="{BB962C8B-B14F-4D97-AF65-F5344CB8AC3E}">
        <p14:creationId xmlns:p14="http://schemas.microsoft.com/office/powerpoint/2010/main" val="357465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96770"/>
            <a:ext cx="10515600" cy="1074462"/>
          </a:xfrm>
        </p:spPr>
        <p:txBody>
          <a:bodyPr/>
          <a:lstStyle/>
          <a:p>
            <a:r>
              <a:rPr lang="en-US" b="1" dirty="0"/>
              <a:t>Interventions</a:t>
            </a:r>
          </a:p>
        </p:txBody>
      </p:sp>
      <p:pic>
        <p:nvPicPr>
          <p:cNvPr id="7" name="Picture 6">
            <a:extLst>
              <a:ext uri="{FF2B5EF4-FFF2-40B4-BE49-F238E27FC236}">
                <a16:creationId xmlns:a16="http://schemas.microsoft.com/office/drawing/2014/main" id="{2C8D8B9C-6EFA-8B0E-F393-03DB3C7918D5}"/>
              </a:ext>
            </a:extLst>
          </p:cNvPr>
          <p:cNvPicPr>
            <a:picLocks noChangeAspect="1"/>
          </p:cNvPicPr>
          <p:nvPr/>
        </p:nvPicPr>
        <p:blipFill>
          <a:blip r:embed="rId4"/>
          <a:stretch>
            <a:fillRect/>
          </a:stretch>
        </p:blipFill>
        <p:spPr>
          <a:xfrm>
            <a:off x="1249810" y="1183731"/>
            <a:ext cx="8973181" cy="5700441"/>
          </a:xfrm>
          <a:prstGeom prst="rect">
            <a:avLst/>
          </a:prstGeom>
        </p:spPr>
      </p:pic>
    </p:spTree>
    <p:extLst>
      <p:ext uri="{BB962C8B-B14F-4D97-AF65-F5344CB8AC3E}">
        <p14:creationId xmlns:p14="http://schemas.microsoft.com/office/powerpoint/2010/main" val="65756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6226"/>
            <a:ext cx="10515600" cy="1074462"/>
          </a:xfrm>
        </p:spPr>
        <p:txBody>
          <a:bodyPr/>
          <a:lstStyle/>
          <a:p>
            <a:r>
              <a:rPr lang="en-US" b="1" dirty="0"/>
              <a:t>Intervention Plan</a:t>
            </a:r>
          </a:p>
        </p:txBody>
      </p:sp>
      <p:sp>
        <p:nvSpPr>
          <p:cNvPr id="3" name="Content Placeholder 2"/>
          <p:cNvSpPr>
            <a:spLocks noGrp="1"/>
          </p:cNvSpPr>
          <p:nvPr>
            <p:ph idx="1"/>
          </p:nvPr>
        </p:nvSpPr>
        <p:spPr/>
        <p:txBody>
          <a:bodyPr>
            <a:normAutofit lnSpcReduction="10000"/>
          </a:bodyPr>
          <a:lstStyle/>
          <a:p>
            <a:r>
              <a:rPr lang="en-US" sz="3200" dirty="0"/>
              <a:t>Interventions are chosen based on risk level and data gathered by the BIT Team.</a:t>
            </a:r>
          </a:p>
          <a:p>
            <a:r>
              <a:rPr lang="en-US" sz="3200" dirty="0"/>
              <a:t>Duration and frequency of interventions aligns with level of risk</a:t>
            </a:r>
          </a:p>
          <a:p>
            <a:r>
              <a:rPr lang="en-US" sz="3200" dirty="0"/>
              <a:t>Interventions are updated and adjusted as more information is gathered. </a:t>
            </a:r>
          </a:p>
          <a:p>
            <a:r>
              <a:rPr lang="en-US" sz="3200" dirty="0"/>
              <a:t>Interventions are NOT punitive or disciplinary. BIT cannot remove students from class (unless there is an immediate threat to safety). They can refer case to student conduct. </a:t>
            </a:r>
          </a:p>
        </p:txBody>
      </p:sp>
    </p:spTree>
    <p:extLst>
      <p:ext uri="{BB962C8B-B14F-4D97-AF65-F5344CB8AC3E}">
        <p14:creationId xmlns:p14="http://schemas.microsoft.com/office/powerpoint/2010/main" val="419468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86591"/>
            <a:ext cx="10515600" cy="1074462"/>
          </a:xfrm>
        </p:spPr>
        <p:txBody>
          <a:bodyPr/>
          <a:lstStyle/>
          <a:p>
            <a:r>
              <a:rPr lang="en-US" b="1" dirty="0"/>
              <a:t>Managing BIT Cases</a:t>
            </a:r>
          </a:p>
        </p:txBody>
      </p:sp>
      <p:pic>
        <p:nvPicPr>
          <p:cNvPr id="5" name="Picture 4">
            <a:extLst>
              <a:ext uri="{FF2B5EF4-FFF2-40B4-BE49-F238E27FC236}">
                <a16:creationId xmlns:a16="http://schemas.microsoft.com/office/drawing/2014/main" id="{E26F438E-DA1A-58DB-23AF-2B768C19A8C6}"/>
              </a:ext>
            </a:extLst>
          </p:cNvPr>
          <p:cNvPicPr>
            <a:picLocks noChangeAspect="1"/>
          </p:cNvPicPr>
          <p:nvPr/>
        </p:nvPicPr>
        <p:blipFill>
          <a:blip r:embed="rId4"/>
          <a:stretch>
            <a:fillRect/>
          </a:stretch>
        </p:blipFill>
        <p:spPr>
          <a:xfrm>
            <a:off x="1586191" y="1414749"/>
            <a:ext cx="8673795" cy="4879544"/>
          </a:xfrm>
          <a:prstGeom prst="rect">
            <a:avLst/>
          </a:prstGeom>
        </p:spPr>
      </p:pic>
    </p:spTree>
    <p:extLst>
      <p:ext uri="{BB962C8B-B14F-4D97-AF65-F5344CB8AC3E}">
        <p14:creationId xmlns:p14="http://schemas.microsoft.com/office/powerpoint/2010/main" val="110970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g2abc82cd626_3_75"/>
          <p:cNvSpPr txBox="1">
            <a:spLocks noGrp="1"/>
          </p:cNvSpPr>
          <p:nvPr>
            <p:ph type="title"/>
          </p:nvPr>
        </p:nvSpPr>
        <p:spPr>
          <a:xfrm>
            <a:off x="838200" y="616226"/>
            <a:ext cx="10515600" cy="9077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Learning Objectives</a:t>
            </a:r>
            <a:endParaRPr/>
          </a:p>
        </p:txBody>
      </p:sp>
      <p:sp>
        <p:nvSpPr>
          <p:cNvPr id="169" name="Google Shape;169;g2abc82cd626_3_75"/>
          <p:cNvSpPr txBox="1">
            <a:spLocks noGrp="1"/>
          </p:cNvSpPr>
          <p:nvPr>
            <p:ph type="body" idx="1"/>
          </p:nvPr>
        </p:nvSpPr>
        <p:spPr>
          <a:xfrm>
            <a:off x="838200" y="1616765"/>
            <a:ext cx="10515600" cy="4560198"/>
          </a:xfrm>
          <a:prstGeom prst="rect">
            <a:avLst/>
          </a:prstGeom>
          <a:noFill/>
          <a:ln>
            <a:noFill/>
          </a:ln>
        </p:spPr>
        <p:txBody>
          <a:bodyPr spcFirstLastPara="1" wrap="square" lIns="91425" tIns="45700" rIns="91425" bIns="45700" anchor="t" anchorCtr="0">
            <a:normAutofit fontScale="92500" lnSpcReduction="10000"/>
          </a:bodyPr>
          <a:lstStyle/>
          <a:p>
            <a:pPr marL="742950" lvl="0" indent="-782955" algn="l" rtl="0">
              <a:lnSpc>
                <a:spcPct val="90000"/>
              </a:lnSpc>
              <a:spcBef>
                <a:spcPts val="0"/>
              </a:spcBef>
              <a:spcAft>
                <a:spcPts val="0"/>
              </a:spcAft>
              <a:buClr>
                <a:schemeClr val="dk1"/>
              </a:buClr>
              <a:buSzPct val="100000"/>
              <a:buAutoNum type="arabicPeriod"/>
            </a:pPr>
            <a:r>
              <a:rPr lang="en-US" sz="3200" dirty="0"/>
              <a:t>Increased ability to recognize signs of academic, emotional, and social challenges in students in order to intervene proactively.</a:t>
            </a:r>
          </a:p>
          <a:p>
            <a:pPr marL="971550" lvl="0" indent="-742950" algn="l" rtl="0">
              <a:lnSpc>
                <a:spcPct val="90000"/>
              </a:lnSpc>
              <a:spcBef>
                <a:spcPts val="0"/>
              </a:spcBef>
              <a:spcAft>
                <a:spcPts val="0"/>
              </a:spcAft>
              <a:buAutoNum type="arabicPeriod"/>
            </a:pPr>
            <a:endParaRPr lang="en-US" sz="3200" dirty="0"/>
          </a:p>
          <a:p>
            <a:pPr marL="742950" lvl="0" indent="-782955" algn="l" rtl="0">
              <a:lnSpc>
                <a:spcPct val="90000"/>
              </a:lnSpc>
              <a:spcBef>
                <a:spcPts val="0"/>
              </a:spcBef>
              <a:spcAft>
                <a:spcPts val="0"/>
              </a:spcAft>
              <a:buClr>
                <a:schemeClr val="dk1"/>
              </a:buClr>
              <a:buSzPct val="100000"/>
              <a:buFont typeface="Calibri"/>
              <a:buAutoNum type="arabicPeriod"/>
            </a:pPr>
            <a:r>
              <a:rPr lang="en-US" sz="3200" dirty="0"/>
              <a:t>Improved ability to foster conversations with students about available resources.</a:t>
            </a:r>
          </a:p>
          <a:p>
            <a:pPr marL="742950" lvl="0" indent="-782955" algn="l" rtl="0">
              <a:lnSpc>
                <a:spcPct val="90000"/>
              </a:lnSpc>
              <a:spcBef>
                <a:spcPts val="0"/>
              </a:spcBef>
              <a:spcAft>
                <a:spcPts val="0"/>
              </a:spcAft>
              <a:buClr>
                <a:schemeClr val="dk1"/>
              </a:buClr>
              <a:buSzPct val="100000"/>
              <a:buFont typeface="Calibri"/>
              <a:buAutoNum type="arabicPeriod"/>
            </a:pPr>
            <a:endParaRPr lang="en-US" sz="3200" dirty="0"/>
          </a:p>
          <a:p>
            <a:pPr marL="742950" lvl="0" indent="-782955" algn="l" rtl="0">
              <a:lnSpc>
                <a:spcPct val="90000"/>
              </a:lnSpc>
              <a:spcBef>
                <a:spcPts val="0"/>
              </a:spcBef>
              <a:spcAft>
                <a:spcPts val="0"/>
              </a:spcAft>
              <a:buClr>
                <a:schemeClr val="dk1"/>
              </a:buClr>
              <a:buSzPct val="100000"/>
              <a:buFont typeface="Calibri"/>
              <a:buAutoNum type="arabicPeriod"/>
            </a:pPr>
            <a:r>
              <a:rPr lang="en-US" sz="3200" dirty="0"/>
              <a:t>Proficiency in using our referral platform.</a:t>
            </a:r>
            <a:endParaRPr lang="en-US" sz="2400" dirty="0"/>
          </a:p>
          <a:p>
            <a:pPr marL="0" lvl="0" indent="0" algn="l" rtl="0">
              <a:lnSpc>
                <a:spcPct val="90000"/>
              </a:lnSpc>
              <a:spcBef>
                <a:spcPts val="1000"/>
              </a:spcBef>
              <a:spcAft>
                <a:spcPts val="0"/>
              </a:spcAft>
              <a:buClr>
                <a:schemeClr val="dk1"/>
              </a:buClr>
              <a:buSzPct val="100000"/>
              <a:buNone/>
            </a:pPr>
            <a:endParaRPr sz="3200" dirty="0"/>
          </a:p>
          <a:p>
            <a:pPr marL="0" lvl="0" indent="0" algn="l" rtl="0">
              <a:lnSpc>
                <a:spcPct val="90000"/>
              </a:lnSpc>
              <a:spcBef>
                <a:spcPts val="1000"/>
              </a:spcBef>
              <a:spcAft>
                <a:spcPts val="0"/>
              </a:spcAft>
              <a:buClr>
                <a:schemeClr val="dk1"/>
              </a:buClr>
              <a:buSzPct val="100000"/>
              <a:buNone/>
            </a:pPr>
            <a:r>
              <a:rPr lang="en-US" sz="3200" i="1" dirty="0"/>
              <a:t>This session is in direct support of EMP Initiative #4: Establishing Stronger  Wraparound Experiences for Students’ Total Connection.</a:t>
            </a:r>
            <a:endParaRPr sz="32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6226"/>
            <a:ext cx="10515600" cy="1074462"/>
          </a:xfrm>
        </p:spPr>
        <p:txBody>
          <a:bodyPr/>
          <a:lstStyle/>
          <a:p>
            <a:r>
              <a:rPr lang="en-US" b="1" dirty="0"/>
              <a:t>Interventions</a:t>
            </a:r>
          </a:p>
        </p:txBody>
      </p:sp>
      <p:graphicFrame>
        <p:nvGraphicFramePr>
          <p:cNvPr id="5" name="Content Placeholder 4">
            <a:extLst>
              <a:ext uri="{FF2B5EF4-FFF2-40B4-BE49-F238E27FC236}">
                <a16:creationId xmlns:a16="http://schemas.microsoft.com/office/drawing/2014/main" id="{D184F3DB-2365-BF4C-574A-CFA012BFB728}"/>
              </a:ext>
            </a:extLst>
          </p:cNvPr>
          <p:cNvGraphicFramePr>
            <a:graphicFrameLocks noGrp="1"/>
          </p:cNvGraphicFramePr>
          <p:nvPr>
            <p:ph idx="1"/>
            <p:extLst>
              <p:ext uri="{D42A27DB-BD31-4B8C-83A1-F6EECF244321}">
                <p14:modId xmlns:p14="http://schemas.microsoft.com/office/powerpoint/2010/main" val="4145400324"/>
              </p:ext>
            </p:extLst>
          </p:nvPr>
        </p:nvGraphicFramePr>
        <p:xfrm>
          <a:off x="838200" y="2322575"/>
          <a:ext cx="10515600" cy="4053840"/>
        </p:xfrm>
        <a:graphic>
          <a:graphicData uri="http://schemas.openxmlformats.org/drawingml/2006/table">
            <a:tbl>
              <a:tblPr firstRow="1" bandRow="1">
                <a:tableStyleId>{21E4AEA4-8DFA-4A89-87EB-49C32662AFE0}</a:tableStyleId>
              </a:tblPr>
              <a:tblGrid>
                <a:gridCol w="3505200">
                  <a:extLst>
                    <a:ext uri="{9D8B030D-6E8A-4147-A177-3AD203B41FA5}">
                      <a16:colId xmlns:a16="http://schemas.microsoft.com/office/drawing/2014/main" val="1524319105"/>
                    </a:ext>
                  </a:extLst>
                </a:gridCol>
                <a:gridCol w="3505200">
                  <a:extLst>
                    <a:ext uri="{9D8B030D-6E8A-4147-A177-3AD203B41FA5}">
                      <a16:colId xmlns:a16="http://schemas.microsoft.com/office/drawing/2014/main" val="3424569501"/>
                    </a:ext>
                  </a:extLst>
                </a:gridCol>
                <a:gridCol w="3505200">
                  <a:extLst>
                    <a:ext uri="{9D8B030D-6E8A-4147-A177-3AD203B41FA5}">
                      <a16:colId xmlns:a16="http://schemas.microsoft.com/office/drawing/2014/main" val="15565038"/>
                    </a:ext>
                  </a:extLst>
                </a:gridCol>
              </a:tblGrid>
              <a:tr h="3778421">
                <a:tc>
                  <a:txBody>
                    <a:bodyPr/>
                    <a:lstStyle/>
                    <a:p>
                      <a:pPr marL="285750" indent="-285750">
                        <a:buFont typeface="Wingdings" panose="05000000000000000000" pitchFamily="2" charset="2"/>
                        <a:buChar char="v"/>
                      </a:pPr>
                      <a:r>
                        <a:rPr lang="en-US" sz="2000" dirty="0"/>
                        <a:t>Initial Outreach Call</a:t>
                      </a:r>
                    </a:p>
                    <a:p>
                      <a:pPr marL="285750" indent="-285750">
                        <a:buFont typeface="Wingdings" panose="05000000000000000000" pitchFamily="2" charset="2"/>
                        <a:buChar char="v"/>
                      </a:pPr>
                      <a:r>
                        <a:rPr lang="en-US" sz="2000" dirty="0"/>
                        <a:t>Initial Case Intake</a:t>
                      </a:r>
                    </a:p>
                    <a:p>
                      <a:pPr marL="285750" indent="-285750">
                        <a:buFont typeface="Wingdings" panose="05000000000000000000" pitchFamily="2" charset="2"/>
                        <a:buChar char="v"/>
                      </a:pPr>
                      <a:r>
                        <a:rPr lang="en-US" sz="2000" dirty="0"/>
                        <a:t>Conflict Mediation</a:t>
                      </a:r>
                    </a:p>
                    <a:p>
                      <a:pPr marL="285750" indent="-285750">
                        <a:buFont typeface="Wingdings" panose="05000000000000000000" pitchFamily="2" charset="2"/>
                        <a:buChar char="v"/>
                      </a:pPr>
                      <a:r>
                        <a:rPr lang="en-US" sz="2000" dirty="0"/>
                        <a:t>Counselor Check-in</a:t>
                      </a:r>
                    </a:p>
                    <a:p>
                      <a:pPr marL="285750" indent="-285750">
                        <a:buFont typeface="Wingdings" panose="05000000000000000000" pitchFamily="2" charset="2"/>
                        <a:buChar char="v"/>
                      </a:pPr>
                      <a:r>
                        <a:rPr lang="en-US" sz="2000" dirty="0"/>
                        <a:t>Counseling Appointment</a:t>
                      </a:r>
                    </a:p>
                    <a:p>
                      <a:pPr marL="285750" indent="-285750">
                        <a:buFont typeface="Wingdings" panose="05000000000000000000" pitchFamily="2" charset="2"/>
                        <a:buChar char="v"/>
                      </a:pPr>
                      <a:r>
                        <a:rPr lang="en-US" sz="2000" dirty="0"/>
                        <a:t>Ongoing Counseling</a:t>
                      </a:r>
                    </a:p>
                    <a:p>
                      <a:pPr marL="285750" indent="-285750">
                        <a:buFont typeface="Wingdings" panose="05000000000000000000" pitchFamily="2" charset="2"/>
                        <a:buChar char="v"/>
                      </a:pPr>
                      <a:r>
                        <a:rPr lang="en-US" sz="2000" dirty="0"/>
                        <a:t>General Case Management</a:t>
                      </a:r>
                    </a:p>
                    <a:p>
                      <a:pPr marL="285750" indent="-285750">
                        <a:buFont typeface="Wingdings" panose="05000000000000000000" pitchFamily="2" charset="2"/>
                        <a:buChar char="v"/>
                      </a:pPr>
                      <a:r>
                        <a:rPr lang="en-US" sz="2000" dirty="0"/>
                        <a:t>Faculty Touch Base</a:t>
                      </a:r>
                    </a:p>
                    <a:p>
                      <a:pPr marL="285750" indent="-285750">
                        <a:buFont typeface="Wingdings" panose="05000000000000000000" pitchFamily="2" charset="2"/>
                        <a:buChar char="v"/>
                      </a:pPr>
                      <a:r>
                        <a:rPr lang="en-US" sz="2000" dirty="0"/>
                        <a:t>Faculty Check-in</a:t>
                      </a:r>
                    </a:p>
                    <a:p>
                      <a:pPr marL="285750" indent="-285750">
                        <a:buFont typeface="Wingdings" panose="05000000000000000000" pitchFamily="2" charset="2"/>
                        <a:buChar char="v"/>
                      </a:pPr>
                      <a:r>
                        <a:rPr lang="en-US" sz="2000" dirty="0"/>
                        <a:t>Housing Check-in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dirty="0"/>
                        <a:t>Intervention Plan Developed</a:t>
                      </a:r>
                    </a:p>
                  </a:txBody>
                  <a:tcPr>
                    <a:solidFill>
                      <a:srgbClr val="8D171F"/>
                    </a:solidFill>
                  </a:tcPr>
                </a:tc>
                <a:tc>
                  <a:txBody>
                    <a:bodyPr/>
                    <a:lstStyle/>
                    <a:p>
                      <a:pPr marL="285750" indent="-285750">
                        <a:buFont typeface="Wingdings" panose="05000000000000000000" pitchFamily="2" charset="2"/>
                        <a:buChar char="v"/>
                      </a:pPr>
                      <a:r>
                        <a:rPr lang="en-US" sz="2000" dirty="0"/>
                        <a:t>Crisis Plan Developed</a:t>
                      </a:r>
                    </a:p>
                    <a:p>
                      <a:pPr marL="285750" indent="-285750">
                        <a:buFont typeface="Wingdings" panose="05000000000000000000" pitchFamily="2" charset="2"/>
                        <a:buChar char="v"/>
                      </a:pPr>
                      <a:r>
                        <a:rPr lang="en-US" sz="2000" dirty="0"/>
                        <a:t>Parent/Guardian Meeting</a:t>
                      </a:r>
                    </a:p>
                    <a:p>
                      <a:pPr marL="285750" indent="-285750">
                        <a:buFont typeface="Wingdings" panose="05000000000000000000" pitchFamily="2" charset="2"/>
                        <a:buChar char="v"/>
                      </a:pPr>
                      <a:r>
                        <a:rPr lang="en-US" sz="2000" dirty="0"/>
                        <a:t>Release form filed</a:t>
                      </a:r>
                    </a:p>
                    <a:p>
                      <a:pPr marL="285750" indent="-285750">
                        <a:buFont typeface="Wingdings" panose="05000000000000000000" pitchFamily="2" charset="2"/>
                        <a:buChar char="v"/>
                      </a:pPr>
                      <a:r>
                        <a:rPr lang="en-US" sz="2000" dirty="0"/>
                        <a:t>Wellness Check</a:t>
                      </a:r>
                    </a:p>
                    <a:p>
                      <a:pPr marL="285750" indent="-285750">
                        <a:buFont typeface="Wingdings" panose="05000000000000000000" pitchFamily="2" charset="2"/>
                        <a:buChar char="v"/>
                      </a:pPr>
                      <a:r>
                        <a:rPr lang="en-US" sz="2000" dirty="0"/>
                        <a:t>Social Media Check</a:t>
                      </a:r>
                    </a:p>
                    <a:p>
                      <a:pPr marL="285750" indent="-285750">
                        <a:buFont typeface="Wingdings" panose="05000000000000000000" pitchFamily="2" charset="2"/>
                        <a:buChar char="v"/>
                      </a:pPr>
                      <a:r>
                        <a:rPr lang="en-US" sz="2000" dirty="0"/>
                        <a:t>Welfare Check</a:t>
                      </a:r>
                    </a:p>
                    <a:p>
                      <a:pPr marL="285750" indent="-285750">
                        <a:buFont typeface="Wingdings" panose="05000000000000000000" pitchFamily="2" charset="2"/>
                        <a:buChar char="v"/>
                      </a:pPr>
                      <a:r>
                        <a:rPr lang="en-US" sz="2000" dirty="0"/>
                        <a:t>NABITA Risk Rubric – D-Scale</a:t>
                      </a:r>
                    </a:p>
                    <a:p>
                      <a:pPr marL="285750" indent="-285750">
                        <a:buFont typeface="Wingdings" panose="05000000000000000000" pitchFamily="2" charset="2"/>
                        <a:buChar char="v"/>
                      </a:pPr>
                      <a:r>
                        <a:rPr lang="en-US" sz="2000" dirty="0"/>
                        <a:t>NABITA Risk Rubric – E-Scale</a:t>
                      </a:r>
                    </a:p>
                    <a:p>
                      <a:pPr marL="285750" indent="-285750">
                        <a:buFont typeface="Wingdings" panose="05000000000000000000" pitchFamily="2" charset="2"/>
                        <a:buChar char="v"/>
                      </a:pPr>
                      <a:r>
                        <a:rPr lang="en-US" sz="2000" dirty="0"/>
                        <a:t>Case Closed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dirty="0"/>
                        <a:t>Case Re-Opened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dirty="0"/>
                        <a:t>Referral to Basic Needs Center</a:t>
                      </a:r>
                    </a:p>
                  </a:txBody>
                  <a:tcPr>
                    <a:solidFill>
                      <a:srgbClr val="8D171F"/>
                    </a:solidFill>
                  </a:tcPr>
                </a:tc>
                <a:tc>
                  <a:txBody>
                    <a:bodyPr/>
                    <a:lstStyle/>
                    <a:p>
                      <a:pPr marL="285750" indent="-285750">
                        <a:buFont typeface="Wingdings" panose="05000000000000000000" pitchFamily="2" charset="2"/>
                        <a:buChar char="v"/>
                      </a:pPr>
                      <a:r>
                        <a:rPr lang="en-US" sz="2000" dirty="0"/>
                        <a:t>Referral to SASS</a:t>
                      </a:r>
                    </a:p>
                    <a:p>
                      <a:pPr marL="285750" indent="-285750">
                        <a:buFont typeface="Wingdings" panose="05000000000000000000" pitchFamily="2" charset="2"/>
                        <a:buChar char="v"/>
                      </a:pPr>
                      <a:r>
                        <a:rPr lang="en-US" sz="2000" dirty="0"/>
                        <a:t>Referral to Special Program</a:t>
                      </a:r>
                    </a:p>
                    <a:p>
                      <a:pPr marL="285750" indent="-285750">
                        <a:buFont typeface="Wingdings" panose="05000000000000000000" pitchFamily="2" charset="2"/>
                        <a:buChar char="v"/>
                      </a:pPr>
                      <a:r>
                        <a:rPr lang="en-US" sz="2000" dirty="0"/>
                        <a:t>Referral to Student Conduct</a:t>
                      </a:r>
                    </a:p>
                    <a:p>
                      <a:pPr marL="285750" indent="-285750">
                        <a:buFont typeface="Wingdings" panose="05000000000000000000" pitchFamily="2" charset="2"/>
                        <a:buChar char="v"/>
                      </a:pPr>
                      <a:r>
                        <a:rPr lang="en-US" sz="2000" dirty="0"/>
                        <a:t>Referral to Academic Counseling</a:t>
                      </a:r>
                    </a:p>
                    <a:p>
                      <a:pPr marL="285750" indent="-285750">
                        <a:buFont typeface="Wingdings" panose="05000000000000000000" pitchFamily="2" charset="2"/>
                        <a:buChar char="v"/>
                      </a:pPr>
                      <a:r>
                        <a:rPr lang="en-US" sz="2000" dirty="0"/>
                        <a:t>Referral to Timely Care</a:t>
                      </a:r>
                    </a:p>
                    <a:p>
                      <a:pPr marL="285750" indent="-285750">
                        <a:buFont typeface="Wingdings" panose="05000000000000000000" pitchFamily="2" charset="2"/>
                        <a:buChar char="v"/>
                      </a:pPr>
                      <a:r>
                        <a:rPr lang="en-US" sz="2000" dirty="0"/>
                        <a:t>Referral to External Counseling</a:t>
                      </a:r>
                    </a:p>
                    <a:p>
                      <a:pPr marL="285750" indent="-285750">
                        <a:buFont typeface="Wingdings" panose="05000000000000000000" pitchFamily="2" charset="2"/>
                        <a:buChar char="v"/>
                      </a:pPr>
                      <a:r>
                        <a:rPr lang="en-US" sz="2000" dirty="0"/>
                        <a:t>Referral to Human Resources</a:t>
                      </a:r>
                    </a:p>
                    <a:p>
                      <a:pPr marL="285750" indent="-285750">
                        <a:buFont typeface="Wingdings" panose="05000000000000000000" pitchFamily="2" charset="2"/>
                        <a:buChar char="v"/>
                      </a:pPr>
                      <a:r>
                        <a:rPr lang="en-US" sz="2000" dirty="0"/>
                        <a:t>Referral to Retention Coordinator</a:t>
                      </a:r>
                    </a:p>
                    <a:p>
                      <a:pPr marL="285750" indent="-285750">
                        <a:buFont typeface="Wingdings" panose="05000000000000000000" pitchFamily="2" charset="2"/>
                        <a:buChar char="v"/>
                      </a:pPr>
                      <a:r>
                        <a:rPr lang="en-US" sz="2000" dirty="0"/>
                        <a:t>Referral to Career Center</a:t>
                      </a:r>
                    </a:p>
                  </a:txBody>
                  <a:tcPr>
                    <a:solidFill>
                      <a:srgbClr val="8D171F"/>
                    </a:solidFill>
                  </a:tcPr>
                </a:tc>
                <a:extLst>
                  <a:ext uri="{0D108BD9-81ED-4DB2-BD59-A6C34878D82A}">
                    <a16:rowId xmlns:a16="http://schemas.microsoft.com/office/drawing/2014/main" val="838246550"/>
                  </a:ext>
                </a:extLst>
              </a:tr>
            </a:tbl>
          </a:graphicData>
        </a:graphic>
      </p:graphicFrame>
      <p:sp>
        <p:nvSpPr>
          <p:cNvPr id="6" name="TextBox 5">
            <a:extLst>
              <a:ext uri="{FF2B5EF4-FFF2-40B4-BE49-F238E27FC236}">
                <a16:creationId xmlns:a16="http://schemas.microsoft.com/office/drawing/2014/main" id="{5FD89326-834E-70A0-140F-157EE9803825}"/>
              </a:ext>
            </a:extLst>
          </p:cNvPr>
          <p:cNvSpPr txBox="1"/>
          <p:nvPr/>
        </p:nvSpPr>
        <p:spPr>
          <a:xfrm>
            <a:off x="637032" y="1716626"/>
            <a:ext cx="28302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Interventions might include:</a:t>
            </a:r>
          </a:p>
        </p:txBody>
      </p:sp>
    </p:spTree>
    <p:extLst>
      <p:ext uri="{BB962C8B-B14F-4D97-AF65-F5344CB8AC3E}">
        <p14:creationId xmlns:p14="http://schemas.microsoft.com/office/powerpoint/2010/main" val="3579089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6226"/>
            <a:ext cx="10515600" cy="1074462"/>
          </a:xfrm>
        </p:spPr>
        <p:txBody>
          <a:bodyPr/>
          <a:lstStyle/>
          <a:p>
            <a:r>
              <a:rPr lang="en-US" b="1" dirty="0"/>
              <a:t>Common Monitoring Plan Elements</a:t>
            </a:r>
          </a:p>
        </p:txBody>
      </p:sp>
      <p:pic>
        <p:nvPicPr>
          <p:cNvPr id="5" name="Picture 4">
            <a:extLst>
              <a:ext uri="{FF2B5EF4-FFF2-40B4-BE49-F238E27FC236}">
                <a16:creationId xmlns:a16="http://schemas.microsoft.com/office/drawing/2014/main" id="{756CF550-522A-171E-1B1E-AD26C94A8AC7}"/>
              </a:ext>
            </a:extLst>
          </p:cNvPr>
          <p:cNvPicPr>
            <a:picLocks noChangeAspect="1"/>
          </p:cNvPicPr>
          <p:nvPr/>
        </p:nvPicPr>
        <p:blipFill>
          <a:blip r:embed="rId4"/>
          <a:stretch>
            <a:fillRect/>
          </a:stretch>
        </p:blipFill>
        <p:spPr>
          <a:xfrm>
            <a:off x="427834" y="1405002"/>
            <a:ext cx="11336332" cy="4591691"/>
          </a:xfrm>
          <a:prstGeom prst="rect">
            <a:avLst/>
          </a:prstGeom>
        </p:spPr>
      </p:pic>
    </p:spTree>
    <p:extLst>
      <p:ext uri="{BB962C8B-B14F-4D97-AF65-F5344CB8AC3E}">
        <p14:creationId xmlns:p14="http://schemas.microsoft.com/office/powerpoint/2010/main" val="3154645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sp>
        <p:nvSpPr>
          <p:cNvPr id="284" name="Google Shape;284;g2ad71bfda48_0_6"/>
          <p:cNvSpPr txBox="1">
            <a:spLocks noGrp="1"/>
          </p:cNvSpPr>
          <p:nvPr>
            <p:ph type="title"/>
          </p:nvPr>
        </p:nvSpPr>
        <p:spPr>
          <a:xfrm>
            <a:off x="259075" y="565425"/>
            <a:ext cx="11252100" cy="1074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b="1"/>
              <a:t>How Can We Help Students In Distress</a:t>
            </a:r>
            <a:endParaRPr b="1"/>
          </a:p>
        </p:txBody>
      </p:sp>
      <p:pic>
        <p:nvPicPr>
          <p:cNvPr id="285" name="Google Shape;285;g2ad71bfda48_0_6"/>
          <p:cNvPicPr preferRelativeResize="0"/>
          <p:nvPr/>
        </p:nvPicPr>
        <p:blipFill>
          <a:blip r:embed="rId4">
            <a:alphaModFix/>
          </a:blip>
          <a:stretch>
            <a:fillRect/>
          </a:stretch>
        </p:blipFill>
        <p:spPr>
          <a:xfrm>
            <a:off x="1076325" y="1157288"/>
            <a:ext cx="8972550" cy="5000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g2ad1bcab87c_1_20"/>
          <p:cNvSpPr txBox="1">
            <a:spLocks noGrp="1"/>
          </p:cNvSpPr>
          <p:nvPr>
            <p:ph type="title"/>
          </p:nvPr>
        </p:nvSpPr>
        <p:spPr>
          <a:xfrm>
            <a:off x="838200" y="616226"/>
            <a:ext cx="10515600" cy="1074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b="1"/>
              <a:t>Recognizing the Distressed Student</a:t>
            </a:r>
            <a:endParaRPr b="1"/>
          </a:p>
        </p:txBody>
      </p:sp>
      <p:sp>
        <p:nvSpPr>
          <p:cNvPr id="175" name="Google Shape;175;g2ad1bcab87c_1_20"/>
          <p:cNvSpPr txBox="1">
            <a:spLocks noGrp="1"/>
          </p:cNvSpPr>
          <p:nvPr>
            <p:ph type="body" idx="1"/>
          </p:nvPr>
        </p:nvSpPr>
        <p:spPr>
          <a:xfrm>
            <a:off x="476325" y="1526550"/>
            <a:ext cx="11277000" cy="4650300"/>
          </a:xfrm>
          <a:prstGeom prst="rect">
            <a:avLst/>
          </a:prstGeom>
          <a:noFill/>
          <a:ln>
            <a:noFill/>
          </a:ln>
        </p:spPr>
        <p:txBody>
          <a:bodyPr spcFirstLastPara="1" wrap="square" lIns="91425" tIns="45700" rIns="91425" bIns="45700" anchor="t" anchorCtr="0">
            <a:noAutofit/>
          </a:bodyPr>
          <a:lstStyle/>
          <a:p>
            <a:pPr marL="520700" lvl="0" indent="-457200" algn="l" rtl="0">
              <a:lnSpc>
                <a:spcPct val="95000"/>
              </a:lnSpc>
              <a:spcBef>
                <a:spcPts val="600"/>
              </a:spcBef>
              <a:spcAft>
                <a:spcPts val="0"/>
              </a:spcAft>
              <a:buSzPts val="2600"/>
              <a:buFont typeface="Wingdings"/>
              <a:buChar char="Ø"/>
            </a:pPr>
            <a:r>
              <a:rPr lang="en-US" sz="2600"/>
              <a:t>Proactively tell students about campus resources: syllabus, first day of class, and reminders throughout the term to encourage them to seek support.</a:t>
            </a:r>
          </a:p>
          <a:p>
            <a:pPr marL="457200" lvl="0" indent="0" algn="l" rtl="0">
              <a:lnSpc>
                <a:spcPct val="95000"/>
              </a:lnSpc>
              <a:spcBef>
                <a:spcPts val="600"/>
              </a:spcBef>
              <a:spcAft>
                <a:spcPts val="0"/>
              </a:spcAft>
              <a:buNone/>
            </a:pPr>
            <a:endParaRPr sz="2600"/>
          </a:p>
          <a:p>
            <a:pPr marL="457200" lvl="0" indent="-393700" algn="l" rtl="0">
              <a:lnSpc>
                <a:spcPct val="95000"/>
              </a:lnSpc>
              <a:spcBef>
                <a:spcPts val="600"/>
              </a:spcBef>
              <a:spcAft>
                <a:spcPts val="0"/>
              </a:spcAft>
              <a:buSzPts val="2600"/>
              <a:buFont typeface="Wingdings"/>
              <a:buChar char="Ø"/>
            </a:pPr>
            <a:r>
              <a:rPr lang="en-US" sz="2600"/>
              <a:t>Faculty and staff may be the first to notice a student who is struggling due to sudden changes in behavior or performance.</a:t>
            </a:r>
            <a:endParaRPr sz="2600"/>
          </a:p>
          <a:p>
            <a:pPr marL="457200" lvl="0" indent="0" algn="l" rtl="0">
              <a:lnSpc>
                <a:spcPct val="95000"/>
              </a:lnSpc>
              <a:spcBef>
                <a:spcPts val="600"/>
              </a:spcBef>
              <a:spcAft>
                <a:spcPts val="0"/>
              </a:spcAft>
              <a:buNone/>
            </a:pPr>
            <a:endParaRPr sz="2600"/>
          </a:p>
          <a:p>
            <a:pPr marL="457200" lvl="0" indent="-393700" algn="l" rtl="0">
              <a:lnSpc>
                <a:spcPct val="95000"/>
              </a:lnSpc>
              <a:spcBef>
                <a:spcPts val="600"/>
              </a:spcBef>
              <a:spcAft>
                <a:spcPts val="0"/>
              </a:spcAft>
              <a:buSzPts val="2600"/>
              <a:buFont typeface="Wingdings"/>
              <a:buChar char="Ø"/>
            </a:pPr>
            <a:r>
              <a:rPr lang="en-US" sz="2600"/>
              <a:t>Students in distress may reach out to faculty and staff members for help.</a:t>
            </a:r>
            <a:endParaRPr sz="2600"/>
          </a:p>
          <a:p>
            <a:pPr marL="457200" lvl="0" indent="0" algn="l" rtl="0">
              <a:lnSpc>
                <a:spcPct val="95000"/>
              </a:lnSpc>
              <a:spcBef>
                <a:spcPts val="600"/>
              </a:spcBef>
              <a:spcAft>
                <a:spcPts val="0"/>
              </a:spcAft>
              <a:buNone/>
            </a:pPr>
            <a:endParaRPr sz="2600"/>
          </a:p>
          <a:p>
            <a:pPr marL="457200" lvl="0" indent="-393700" algn="l" rtl="0">
              <a:lnSpc>
                <a:spcPct val="95000"/>
              </a:lnSpc>
              <a:spcBef>
                <a:spcPts val="600"/>
              </a:spcBef>
              <a:spcAft>
                <a:spcPts val="0"/>
              </a:spcAft>
              <a:buSzPts val="2600"/>
              <a:buFont typeface="Wingdings"/>
              <a:buChar char="Ø"/>
            </a:pPr>
            <a:r>
              <a:rPr lang="en-US" sz="2600"/>
              <a:t>Some students may be more inclined to isolate and withdraw. They may suddenly stop coming to class and not respond to communication.</a:t>
            </a:r>
            <a:endParaRPr sz="2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Google Shape;277;g264e7e249f7_0_235"/>
          <p:cNvSpPr txBox="1">
            <a:spLocks noGrp="1"/>
          </p:cNvSpPr>
          <p:nvPr>
            <p:ph type="title"/>
          </p:nvPr>
        </p:nvSpPr>
        <p:spPr>
          <a:xfrm>
            <a:off x="838200" y="347101"/>
            <a:ext cx="10515600" cy="10746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1200"/>
              </a:spcAft>
              <a:buClr>
                <a:schemeClr val="dk1"/>
              </a:buClr>
              <a:buSzPts val="1100"/>
              <a:buFont typeface="Arial"/>
              <a:buNone/>
            </a:pPr>
            <a:r>
              <a:rPr lang="en-US" b="1">
                <a:solidFill>
                  <a:srgbClr val="212529"/>
                </a:solidFill>
                <a:highlight>
                  <a:srgbClr val="FFFFFF"/>
                </a:highlight>
              </a:rPr>
              <a:t>Behaviors That Indicate Stress &amp; Distress</a:t>
            </a:r>
            <a:endParaRPr b="1"/>
          </a:p>
        </p:txBody>
      </p:sp>
      <p:pic>
        <p:nvPicPr>
          <p:cNvPr id="278" name="Google Shape;278;g264e7e249f7_0_235"/>
          <p:cNvPicPr preferRelativeResize="0"/>
          <p:nvPr/>
        </p:nvPicPr>
        <p:blipFill>
          <a:blip r:embed="rId4">
            <a:alphaModFix/>
          </a:blip>
          <a:stretch>
            <a:fillRect/>
          </a:stretch>
        </p:blipFill>
        <p:spPr>
          <a:xfrm>
            <a:off x="443225" y="1238600"/>
            <a:ext cx="10082524" cy="4556225"/>
          </a:xfrm>
          <a:prstGeom prst="rect">
            <a:avLst/>
          </a:prstGeom>
          <a:noFill/>
          <a:ln>
            <a:noFill/>
          </a:ln>
        </p:spPr>
      </p:pic>
      <p:sp>
        <p:nvSpPr>
          <p:cNvPr id="279" name="Google Shape;279;g264e7e249f7_0_235"/>
          <p:cNvSpPr txBox="1"/>
          <p:nvPr/>
        </p:nvSpPr>
        <p:spPr>
          <a:xfrm>
            <a:off x="562425" y="5794825"/>
            <a:ext cx="11377500" cy="58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US" sz="2600" b="1" i="1">
                <a:solidFill>
                  <a:srgbClr val="212529"/>
                </a:solidFill>
                <a:highlight>
                  <a:schemeClr val="lt1"/>
                </a:highlight>
                <a:latin typeface="Roboto"/>
                <a:ea typeface="Roboto"/>
                <a:cs typeface="Roboto"/>
                <a:sym typeface="Roboto"/>
              </a:rPr>
              <a:t>For an immediate response, please call Public Safety at x4111.</a:t>
            </a:r>
            <a:endParaRPr sz="2600" b="1" i="1">
              <a:solidFill>
                <a:srgbClr val="212529"/>
              </a:solidFill>
              <a:highlight>
                <a:schemeClr val="lt1"/>
              </a:highlight>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9"/>
        <p:cNvGrpSpPr/>
        <p:nvPr/>
      </p:nvGrpSpPr>
      <p:grpSpPr>
        <a:xfrm>
          <a:off x="0" y="0"/>
          <a:ext cx="0" cy="0"/>
          <a:chOff x="0" y="0"/>
          <a:chExt cx="0" cy="0"/>
        </a:xfrm>
      </p:grpSpPr>
      <p:sp>
        <p:nvSpPr>
          <p:cNvPr id="290" name="Google Shape;290;g2ad71bfda48_0_16"/>
          <p:cNvSpPr txBox="1">
            <a:spLocks noGrp="1"/>
          </p:cNvSpPr>
          <p:nvPr>
            <p:ph type="title"/>
          </p:nvPr>
        </p:nvSpPr>
        <p:spPr>
          <a:xfrm>
            <a:off x="259075" y="565425"/>
            <a:ext cx="11252100" cy="1074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b="1"/>
              <a:t>How Can We Help Students In Distress</a:t>
            </a:r>
            <a:endParaRPr b="1"/>
          </a:p>
        </p:txBody>
      </p:sp>
      <p:sp>
        <p:nvSpPr>
          <p:cNvPr id="291" name="Google Shape;291;g2ad71bfda48_0_16"/>
          <p:cNvSpPr txBox="1">
            <a:spLocks noGrp="1"/>
          </p:cNvSpPr>
          <p:nvPr>
            <p:ph type="body" idx="1"/>
          </p:nvPr>
        </p:nvSpPr>
        <p:spPr>
          <a:xfrm>
            <a:off x="838200" y="1561450"/>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457200" lvl="0" indent="-400050" algn="l" rtl="0">
              <a:lnSpc>
                <a:spcPct val="115000"/>
              </a:lnSpc>
              <a:spcBef>
                <a:spcPts val="600"/>
              </a:spcBef>
              <a:spcAft>
                <a:spcPts val="0"/>
              </a:spcAft>
              <a:buSzPts val="2700"/>
              <a:buFont typeface="Calibri"/>
              <a:buChar char="●"/>
            </a:pPr>
            <a:r>
              <a:rPr lang="en-US" sz="2700"/>
              <a:t>Faculty and Staff do not have to take the role of counselor or diagnose students. </a:t>
            </a:r>
            <a:endParaRPr sz="2700"/>
          </a:p>
          <a:p>
            <a:pPr marL="457200" lvl="0" indent="-400050" algn="l" rtl="0">
              <a:lnSpc>
                <a:spcPct val="115000"/>
              </a:lnSpc>
              <a:spcBef>
                <a:spcPts val="0"/>
              </a:spcBef>
              <a:spcAft>
                <a:spcPts val="0"/>
              </a:spcAft>
              <a:buSzPts val="2700"/>
              <a:buChar char="●"/>
            </a:pPr>
            <a:r>
              <a:rPr lang="en-US" sz="2700"/>
              <a:t>If you are comfortable you can speak with the student in private</a:t>
            </a:r>
            <a:endParaRPr sz="2700"/>
          </a:p>
          <a:p>
            <a:pPr marL="914400" lvl="1" indent="-400050" algn="l" rtl="0">
              <a:lnSpc>
                <a:spcPct val="115000"/>
              </a:lnSpc>
              <a:spcBef>
                <a:spcPts val="0"/>
              </a:spcBef>
              <a:spcAft>
                <a:spcPts val="0"/>
              </a:spcAft>
              <a:buSzPts val="2700"/>
              <a:buChar char="○"/>
            </a:pPr>
            <a:r>
              <a:rPr lang="en-US" sz="2700"/>
              <a:t>Acknowledge your observations, while staying neutral</a:t>
            </a:r>
            <a:endParaRPr sz="2700"/>
          </a:p>
          <a:p>
            <a:pPr marL="914400" lvl="1" indent="-400050" algn="l" rtl="0">
              <a:lnSpc>
                <a:spcPct val="115000"/>
              </a:lnSpc>
              <a:spcBef>
                <a:spcPts val="0"/>
              </a:spcBef>
              <a:spcAft>
                <a:spcPts val="0"/>
              </a:spcAft>
              <a:buSzPts val="2700"/>
              <a:buChar char="○"/>
            </a:pPr>
            <a:r>
              <a:rPr lang="en-US" sz="2700"/>
              <a:t>Express concerns directly and honestly</a:t>
            </a:r>
            <a:endParaRPr sz="2700"/>
          </a:p>
          <a:p>
            <a:pPr marL="914400" lvl="1" indent="-400050" algn="l" rtl="0">
              <a:lnSpc>
                <a:spcPct val="115000"/>
              </a:lnSpc>
              <a:spcBef>
                <a:spcPts val="0"/>
              </a:spcBef>
              <a:spcAft>
                <a:spcPts val="0"/>
              </a:spcAft>
              <a:buSzPts val="2700"/>
              <a:buChar char="○"/>
            </a:pPr>
            <a:r>
              <a:rPr lang="en-US" sz="2700"/>
              <a:t>Don’t use this as an opportunity to teach, give a life lesson, or give advice.</a:t>
            </a:r>
            <a:endParaRPr sz="2700"/>
          </a:p>
          <a:p>
            <a:pPr marL="914400" lvl="1" indent="-400050" algn="l" rtl="0">
              <a:lnSpc>
                <a:spcPct val="115000"/>
              </a:lnSpc>
              <a:spcBef>
                <a:spcPts val="0"/>
              </a:spcBef>
              <a:spcAft>
                <a:spcPts val="0"/>
              </a:spcAft>
              <a:buSzPts val="2700"/>
              <a:buChar char="○"/>
            </a:pPr>
            <a:r>
              <a:rPr lang="en-US" sz="2700"/>
              <a:t>Listen and use empathy.</a:t>
            </a:r>
            <a:endParaRPr sz="2700"/>
          </a:p>
          <a:p>
            <a:pPr marL="457200" lvl="0" indent="-400050" algn="l" rtl="0">
              <a:lnSpc>
                <a:spcPct val="115000"/>
              </a:lnSpc>
              <a:spcBef>
                <a:spcPts val="0"/>
              </a:spcBef>
              <a:spcAft>
                <a:spcPts val="0"/>
              </a:spcAft>
              <a:buSzPts val="2700"/>
              <a:buChar char="●"/>
            </a:pPr>
            <a:r>
              <a:rPr lang="en-US" sz="2700"/>
              <a:t>Involve yourself only as far as your feel comfortable.</a:t>
            </a:r>
            <a:endParaRPr sz="2700"/>
          </a:p>
          <a:p>
            <a:pPr marL="457200" lvl="0" indent="-400050" algn="l" rtl="0">
              <a:lnSpc>
                <a:spcPct val="115000"/>
              </a:lnSpc>
              <a:spcBef>
                <a:spcPts val="0"/>
              </a:spcBef>
              <a:spcAft>
                <a:spcPts val="0"/>
              </a:spcAft>
              <a:buSzPts val="2700"/>
              <a:buChar char="●"/>
            </a:pPr>
            <a:r>
              <a:rPr lang="en-US" sz="2700"/>
              <a:t>Make the necessary referral. </a:t>
            </a:r>
            <a:endParaRPr sz="2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g2ad1bcab87c_1_25"/>
          <p:cNvSpPr txBox="1">
            <a:spLocks noGrp="1"/>
          </p:cNvSpPr>
          <p:nvPr>
            <p:ph type="title"/>
          </p:nvPr>
        </p:nvSpPr>
        <p:spPr>
          <a:xfrm>
            <a:off x="285300" y="530150"/>
            <a:ext cx="11621400" cy="1074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t>You are NOT expected to be a counselor. You are expected to:</a:t>
            </a:r>
            <a:endParaRPr b="1" dirty="0"/>
          </a:p>
        </p:txBody>
      </p:sp>
      <p:sp>
        <p:nvSpPr>
          <p:cNvPr id="193" name="Google Shape;193;g2ad1bcab87c_1_25"/>
          <p:cNvSpPr txBox="1">
            <a:spLocks noGrp="1"/>
          </p:cNvSpPr>
          <p:nvPr>
            <p:ph type="body" idx="1"/>
          </p:nvPr>
        </p:nvSpPr>
        <p:spPr>
          <a:xfrm>
            <a:off x="586650" y="1604750"/>
            <a:ext cx="11018700" cy="46485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600"/>
              </a:spcBef>
              <a:spcAft>
                <a:spcPts val="0"/>
              </a:spcAft>
              <a:buSzPts val="852"/>
              <a:buNone/>
            </a:pPr>
            <a:r>
              <a:rPr lang="en-US" sz="2600" dirty="0"/>
              <a:t>Listen</a:t>
            </a:r>
            <a:endParaRPr sz="2600" dirty="0"/>
          </a:p>
          <a:p>
            <a:pPr marL="457200" lvl="0" indent="-393700" algn="l" rtl="0">
              <a:lnSpc>
                <a:spcPct val="95000"/>
              </a:lnSpc>
              <a:spcBef>
                <a:spcPts val="600"/>
              </a:spcBef>
              <a:spcAft>
                <a:spcPts val="0"/>
              </a:spcAft>
              <a:buSzPts val="2600"/>
              <a:buChar char="•"/>
            </a:pPr>
            <a:r>
              <a:rPr lang="en-US" sz="2600" dirty="0"/>
              <a:t>This helps them feel grounded and safe before offering a resource or referral.</a:t>
            </a:r>
            <a:br>
              <a:rPr lang="en-US" sz="2600" dirty="0"/>
            </a:br>
            <a:endParaRPr sz="2600" dirty="0"/>
          </a:p>
          <a:p>
            <a:pPr marL="0" lvl="0" indent="0" algn="l" rtl="0">
              <a:lnSpc>
                <a:spcPct val="95000"/>
              </a:lnSpc>
              <a:spcBef>
                <a:spcPts val="600"/>
              </a:spcBef>
              <a:spcAft>
                <a:spcPts val="0"/>
              </a:spcAft>
              <a:buSzPts val="852"/>
              <a:buNone/>
            </a:pPr>
            <a:r>
              <a:rPr lang="en-US" sz="2600" dirty="0"/>
              <a:t>Care</a:t>
            </a:r>
            <a:endParaRPr sz="2600" dirty="0"/>
          </a:p>
          <a:p>
            <a:pPr marL="457200" lvl="0" indent="-393700" algn="l" rtl="0">
              <a:lnSpc>
                <a:spcPct val="95000"/>
              </a:lnSpc>
              <a:spcBef>
                <a:spcPts val="600"/>
              </a:spcBef>
              <a:spcAft>
                <a:spcPts val="0"/>
              </a:spcAft>
              <a:buSzPts val="2600"/>
              <a:buChar char="•"/>
            </a:pPr>
            <a:r>
              <a:rPr lang="en-US" sz="2600" dirty="0"/>
              <a:t>“I believe you.” “That sounds hard.” “You don’t deserve that.”</a:t>
            </a:r>
            <a:br>
              <a:rPr lang="en-US" sz="2600" dirty="0"/>
            </a:br>
            <a:endParaRPr sz="2600" dirty="0"/>
          </a:p>
          <a:p>
            <a:pPr marL="0" lvl="0" indent="0" algn="l" rtl="0">
              <a:lnSpc>
                <a:spcPct val="95000"/>
              </a:lnSpc>
              <a:spcBef>
                <a:spcPts val="600"/>
              </a:spcBef>
              <a:spcAft>
                <a:spcPts val="0"/>
              </a:spcAft>
              <a:buSzPts val="852"/>
              <a:buNone/>
            </a:pPr>
            <a:r>
              <a:rPr lang="en-US" sz="2600" dirty="0"/>
              <a:t>Refer (or warm handoff to a resource)</a:t>
            </a:r>
            <a:endParaRPr sz="2600" dirty="0"/>
          </a:p>
          <a:p>
            <a:pPr marL="457200" lvl="0" indent="-393700" algn="l" rtl="0">
              <a:lnSpc>
                <a:spcPct val="95000"/>
              </a:lnSpc>
              <a:spcBef>
                <a:spcPts val="600"/>
              </a:spcBef>
              <a:spcAft>
                <a:spcPts val="0"/>
              </a:spcAft>
              <a:buSzPts val="2600"/>
              <a:buChar char="•"/>
            </a:pPr>
            <a:r>
              <a:rPr lang="en-US" sz="2600" dirty="0"/>
              <a:t>Document what they tell you. Maintain confidentiality.</a:t>
            </a:r>
            <a:br>
              <a:rPr lang="en-US" sz="2600" dirty="0"/>
            </a:br>
            <a:endParaRPr sz="2600" dirty="0"/>
          </a:p>
          <a:p>
            <a:pPr marL="0" lvl="0" indent="0" algn="l" rtl="0">
              <a:lnSpc>
                <a:spcPct val="95000"/>
              </a:lnSpc>
              <a:spcBef>
                <a:spcPts val="600"/>
              </a:spcBef>
              <a:spcAft>
                <a:spcPts val="0"/>
              </a:spcAft>
              <a:buSzPts val="852"/>
              <a:buNone/>
            </a:pPr>
            <a:r>
              <a:rPr lang="en-US" sz="2600" dirty="0"/>
              <a:t>Self-Care: Dealing with a distressed student can be emotionally taxing.</a:t>
            </a:r>
            <a:endParaRPr sz="2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a:extLst>
            <a:ext uri="{FF2B5EF4-FFF2-40B4-BE49-F238E27FC236}">
              <a16:creationId xmlns:a16="http://schemas.microsoft.com/office/drawing/2014/main" id="{4FB15373-7098-79F7-B994-66B6BF2AFE62}"/>
            </a:ext>
          </a:extLst>
        </p:cNvPr>
        <p:cNvGrpSpPr/>
        <p:nvPr/>
      </p:nvGrpSpPr>
      <p:grpSpPr>
        <a:xfrm>
          <a:off x="0" y="0"/>
          <a:ext cx="0" cy="0"/>
          <a:chOff x="0" y="0"/>
          <a:chExt cx="0" cy="0"/>
        </a:xfrm>
      </p:grpSpPr>
      <p:sp>
        <p:nvSpPr>
          <p:cNvPr id="192" name="Google Shape;192;g2ad1bcab87c_1_25">
            <a:extLst>
              <a:ext uri="{FF2B5EF4-FFF2-40B4-BE49-F238E27FC236}">
                <a16:creationId xmlns:a16="http://schemas.microsoft.com/office/drawing/2014/main" id="{F02C43BD-A7C8-C249-979D-0ACD25AF560A}"/>
              </a:ext>
            </a:extLst>
          </p:cNvPr>
          <p:cNvSpPr txBox="1">
            <a:spLocks noGrp="1"/>
          </p:cNvSpPr>
          <p:nvPr>
            <p:ph type="title"/>
          </p:nvPr>
        </p:nvSpPr>
        <p:spPr>
          <a:xfrm>
            <a:off x="285300" y="530150"/>
            <a:ext cx="11621400" cy="1074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t>You ARE also expected to:</a:t>
            </a:r>
            <a:endParaRPr b="1" dirty="0"/>
          </a:p>
        </p:txBody>
      </p:sp>
      <p:sp>
        <p:nvSpPr>
          <p:cNvPr id="193" name="Google Shape;193;g2ad1bcab87c_1_25">
            <a:extLst>
              <a:ext uri="{FF2B5EF4-FFF2-40B4-BE49-F238E27FC236}">
                <a16:creationId xmlns:a16="http://schemas.microsoft.com/office/drawing/2014/main" id="{A94D41D4-4017-109E-55E9-01E13764FAEE}"/>
              </a:ext>
            </a:extLst>
          </p:cNvPr>
          <p:cNvSpPr txBox="1">
            <a:spLocks noGrp="1"/>
          </p:cNvSpPr>
          <p:nvPr>
            <p:ph type="body" idx="1"/>
          </p:nvPr>
        </p:nvSpPr>
        <p:spPr>
          <a:xfrm>
            <a:off x="586650" y="1454825"/>
            <a:ext cx="11018700" cy="4648500"/>
          </a:xfrm>
          <a:prstGeom prst="rect">
            <a:avLst/>
          </a:prstGeom>
          <a:noFill/>
          <a:ln>
            <a:noFill/>
          </a:ln>
        </p:spPr>
        <p:txBody>
          <a:bodyPr spcFirstLastPara="1" wrap="square" lIns="91425" tIns="45700" rIns="91425" bIns="45700" anchor="t" anchorCtr="0">
            <a:noAutofit/>
          </a:bodyPr>
          <a:lstStyle/>
          <a:p>
            <a:pPr indent="-457200">
              <a:lnSpc>
                <a:spcPct val="95000"/>
              </a:lnSpc>
              <a:spcBef>
                <a:spcPts val="600"/>
              </a:spcBef>
              <a:buSzPts val="852"/>
              <a:buFont typeface="Wingdings" panose="05000000000000000000" pitchFamily="2" charset="2"/>
              <a:buChar char="Ø"/>
            </a:pPr>
            <a:r>
              <a:rPr lang="en-US" dirty="0"/>
              <a:t>Proactively manage your classroom –</a:t>
            </a:r>
          </a:p>
          <a:p>
            <a:pPr lvl="1" indent="-457200">
              <a:lnSpc>
                <a:spcPct val="95000"/>
              </a:lnSpc>
              <a:spcBef>
                <a:spcPts val="600"/>
              </a:spcBef>
              <a:buSzPts val="852"/>
              <a:buFont typeface="Wingdings" panose="05000000000000000000" pitchFamily="2" charset="2"/>
              <a:buChar char="Ø"/>
            </a:pPr>
            <a:r>
              <a:rPr lang="en-US" sz="2800" dirty="0"/>
              <a:t>Clearly outline classroom behavior expectations and boundaries in your syllabus. Refer back to them as necessary</a:t>
            </a:r>
          </a:p>
          <a:p>
            <a:pPr lvl="1" indent="-457200">
              <a:lnSpc>
                <a:spcPct val="95000"/>
              </a:lnSpc>
              <a:spcBef>
                <a:spcPts val="600"/>
              </a:spcBef>
              <a:buSzPts val="852"/>
              <a:buFont typeface="Wingdings" panose="05000000000000000000" pitchFamily="2" charset="2"/>
              <a:buChar char="Ø"/>
            </a:pPr>
            <a:r>
              <a:rPr lang="en-US" sz="2800" dirty="0"/>
              <a:t>Address inappropriate behavior immediately</a:t>
            </a:r>
          </a:p>
          <a:p>
            <a:pPr lvl="1" indent="-457200">
              <a:lnSpc>
                <a:spcPct val="95000"/>
              </a:lnSpc>
              <a:spcBef>
                <a:spcPts val="600"/>
              </a:spcBef>
              <a:buSzPts val="852"/>
              <a:buFont typeface="Wingdings" panose="05000000000000000000" pitchFamily="2" charset="2"/>
              <a:buChar char="Ø"/>
            </a:pPr>
            <a:r>
              <a:rPr lang="en-US" sz="2800" dirty="0"/>
              <a:t>Be empowered to remove any student who is not following behavioral expectations even after corrective measures</a:t>
            </a:r>
          </a:p>
          <a:p>
            <a:pPr indent="-457200">
              <a:lnSpc>
                <a:spcPct val="95000"/>
              </a:lnSpc>
              <a:spcBef>
                <a:spcPts val="600"/>
              </a:spcBef>
              <a:buSzPts val="852"/>
              <a:buFont typeface="Wingdings" panose="05000000000000000000" pitchFamily="2" charset="2"/>
              <a:buChar char="Ø"/>
            </a:pPr>
            <a:r>
              <a:rPr lang="en-US" dirty="0"/>
              <a:t>Maintain a basic knowledge of District policies and procedures related to student conduct.</a:t>
            </a:r>
          </a:p>
          <a:p>
            <a:pPr indent="-457200">
              <a:lnSpc>
                <a:spcPct val="95000"/>
              </a:lnSpc>
              <a:spcBef>
                <a:spcPts val="600"/>
              </a:spcBef>
              <a:buSzPts val="852"/>
              <a:buFont typeface="Wingdings" panose="05000000000000000000" pitchFamily="2" charset="2"/>
              <a:buChar char="Ø"/>
            </a:pPr>
            <a:r>
              <a:rPr lang="en-US" dirty="0"/>
              <a:t>Maintain a basic knowledge of on campus resources for students.</a:t>
            </a:r>
          </a:p>
          <a:p>
            <a:pPr indent="-457200">
              <a:lnSpc>
                <a:spcPct val="95000"/>
              </a:lnSpc>
              <a:spcBef>
                <a:spcPts val="600"/>
              </a:spcBef>
              <a:buSzPts val="852"/>
              <a:buFont typeface="Wingdings" panose="05000000000000000000" pitchFamily="2" charset="2"/>
              <a:buChar char="Ø"/>
            </a:pPr>
            <a:r>
              <a:rPr lang="en-US" dirty="0"/>
              <a:t>Make the appropriate referrals and notify your Dean or Director.</a:t>
            </a:r>
            <a:endParaRPr dirty="0"/>
          </a:p>
        </p:txBody>
      </p:sp>
    </p:spTree>
    <p:extLst>
      <p:ext uri="{BB962C8B-B14F-4D97-AF65-F5344CB8AC3E}">
        <p14:creationId xmlns:p14="http://schemas.microsoft.com/office/powerpoint/2010/main" val="3487033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1"/>
        <p:cNvGrpSpPr/>
        <p:nvPr/>
      </p:nvGrpSpPr>
      <p:grpSpPr>
        <a:xfrm>
          <a:off x="0" y="0"/>
          <a:ext cx="0" cy="0"/>
          <a:chOff x="0" y="0"/>
          <a:chExt cx="0" cy="0"/>
        </a:xfrm>
      </p:grpSpPr>
      <p:sp>
        <p:nvSpPr>
          <p:cNvPr id="302" name="Google Shape;302;g2ade2cdff4d_0_14"/>
          <p:cNvSpPr txBox="1">
            <a:spLocks noGrp="1"/>
          </p:cNvSpPr>
          <p:nvPr>
            <p:ph type="title"/>
          </p:nvPr>
        </p:nvSpPr>
        <p:spPr>
          <a:xfrm>
            <a:off x="838200" y="387626"/>
            <a:ext cx="10515600" cy="1074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b="1"/>
              <a:t>Referrals to Primary &amp; Mental Health Care</a:t>
            </a:r>
            <a:endParaRPr/>
          </a:p>
        </p:txBody>
      </p:sp>
      <p:sp>
        <p:nvSpPr>
          <p:cNvPr id="303" name="Google Shape;303;g2ade2cdff4d_0_14"/>
          <p:cNvSpPr txBox="1">
            <a:spLocks noGrp="1"/>
          </p:cNvSpPr>
          <p:nvPr>
            <p:ph type="body" idx="1"/>
          </p:nvPr>
        </p:nvSpPr>
        <p:spPr>
          <a:xfrm>
            <a:off x="8571125" y="1765200"/>
            <a:ext cx="3386100" cy="3327600"/>
          </a:xfrm>
          <a:prstGeom prst="rect">
            <a:avLst/>
          </a:prstGeom>
          <a:noFill/>
          <a:ln>
            <a:noFill/>
          </a:ln>
        </p:spPr>
        <p:txBody>
          <a:bodyPr spcFirstLastPara="1" wrap="square" lIns="91425" tIns="45700" rIns="91425" bIns="45700" anchor="t" anchorCtr="0">
            <a:normAutofit fontScale="92500" lnSpcReduction="10000"/>
          </a:bodyPr>
          <a:lstStyle/>
          <a:p>
            <a:pPr marL="228600" lvl="0" indent="0" algn="l" rtl="0">
              <a:lnSpc>
                <a:spcPct val="90000"/>
              </a:lnSpc>
              <a:spcBef>
                <a:spcPts val="0"/>
              </a:spcBef>
              <a:spcAft>
                <a:spcPts val="0"/>
              </a:spcAft>
              <a:buClr>
                <a:schemeClr val="dk1"/>
              </a:buClr>
              <a:buSzPts val="4000"/>
              <a:buNone/>
            </a:pPr>
            <a:r>
              <a:rPr lang="en-US" sz="2600" b="1" u="sng"/>
              <a:t>College of the Redwoods no longer has an onsite student health center.</a:t>
            </a:r>
            <a:br>
              <a:rPr lang="en-US" sz="2600" u="sng"/>
            </a:br>
            <a:r>
              <a:rPr lang="en-US" sz="2600"/>
              <a:t>Services have transitioned to TimelyCare, which connects students with 24/7 access to free mental and physical healthcare.</a:t>
            </a:r>
            <a:endParaRPr sz="2600"/>
          </a:p>
        </p:txBody>
      </p:sp>
      <p:pic>
        <p:nvPicPr>
          <p:cNvPr id="304" name="Google Shape;304;g2ade2cdff4d_0_14"/>
          <p:cNvPicPr preferRelativeResize="0"/>
          <p:nvPr/>
        </p:nvPicPr>
        <p:blipFill>
          <a:blip r:embed="rId4">
            <a:alphaModFix/>
          </a:blip>
          <a:stretch>
            <a:fillRect/>
          </a:stretch>
        </p:blipFill>
        <p:spPr>
          <a:xfrm>
            <a:off x="469088" y="1765200"/>
            <a:ext cx="8269849" cy="3327475"/>
          </a:xfrm>
          <a:prstGeom prst="rect">
            <a:avLst/>
          </a:prstGeom>
          <a:noFill/>
          <a:ln>
            <a:noFill/>
          </a:ln>
        </p:spPr>
      </p:pic>
      <p:sp>
        <p:nvSpPr>
          <p:cNvPr id="305" name="Google Shape;305;g2ade2cdff4d_0_14"/>
          <p:cNvSpPr txBox="1"/>
          <p:nvPr/>
        </p:nvSpPr>
        <p:spPr>
          <a:xfrm>
            <a:off x="636900" y="5035475"/>
            <a:ext cx="10918200" cy="11766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None/>
            </a:pPr>
            <a:r>
              <a:rPr lang="en-US" sz="2600">
                <a:solidFill>
                  <a:schemeClr val="dk1"/>
                </a:solidFill>
                <a:latin typeface="Calibri"/>
                <a:ea typeface="Calibri"/>
                <a:cs typeface="Calibri"/>
                <a:sym typeface="Calibri"/>
              </a:rPr>
              <a:t>Campus Safety </a:t>
            </a:r>
            <a:r>
              <a:rPr lang="en-US" sz="2600" b="1">
                <a:solidFill>
                  <a:schemeClr val="dk1"/>
                </a:solidFill>
                <a:latin typeface="Calibri"/>
                <a:ea typeface="Calibri"/>
                <a:cs typeface="Calibri"/>
                <a:sym typeface="Calibri"/>
              </a:rPr>
              <a:t>First Aid &amp; Emergency Support: 707-476-4111</a:t>
            </a:r>
            <a:endParaRPr sz="2600" b="1">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r>
              <a:rPr lang="en-US" sz="2600" b="1">
                <a:solidFill>
                  <a:schemeClr val="dk1"/>
                </a:solidFill>
                <a:latin typeface="Calibri"/>
                <a:ea typeface="Calibri"/>
                <a:cs typeface="Calibri"/>
                <a:sym typeface="Calibri"/>
              </a:rPr>
              <a:t>Wellness Vending Machine </a:t>
            </a:r>
            <a:r>
              <a:rPr lang="en-US" sz="2600">
                <a:solidFill>
                  <a:schemeClr val="dk1"/>
                </a:solidFill>
                <a:latin typeface="Calibri"/>
                <a:ea typeface="Calibri"/>
                <a:cs typeface="Calibri"/>
                <a:sym typeface="Calibri"/>
              </a:rPr>
              <a:t>(LRC Breezeway): low cost and free OTC supplies</a:t>
            </a:r>
            <a:endParaRPr sz="26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
        <p:nvSpPr>
          <p:cNvPr id="346" name="Google Shape;346;g2ad1bcab87c_0_1"/>
          <p:cNvSpPr txBox="1">
            <a:spLocks noGrp="1"/>
          </p:cNvSpPr>
          <p:nvPr>
            <p:ph type="title"/>
          </p:nvPr>
        </p:nvSpPr>
        <p:spPr>
          <a:xfrm>
            <a:off x="838200" y="616226"/>
            <a:ext cx="10515600" cy="1074600"/>
          </a:xfrm>
          <a:prstGeom prst="rect">
            <a:avLst/>
          </a:prstGeom>
          <a:noFill/>
          <a:ln>
            <a:noFill/>
          </a:ln>
        </p:spPr>
        <p:txBody>
          <a:bodyPr spcFirstLastPara="1" wrap="square" lIns="91425" tIns="45700" rIns="91425" bIns="45700" anchor="ctr" anchorCtr="0">
            <a:normAutofit/>
          </a:bodyPr>
          <a:lstStyle/>
          <a:p>
            <a:r>
              <a:rPr lang="en-US" b="1" dirty="0"/>
              <a:t>Training Resources</a:t>
            </a:r>
            <a:endParaRPr lang="en-US" dirty="0"/>
          </a:p>
        </p:txBody>
      </p:sp>
      <p:sp>
        <p:nvSpPr>
          <p:cNvPr id="4" name="TextBox 3">
            <a:extLst>
              <a:ext uri="{FF2B5EF4-FFF2-40B4-BE49-F238E27FC236}">
                <a16:creationId xmlns:a16="http://schemas.microsoft.com/office/drawing/2014/main" id="{C92A97EA-91E2-4CA0-92E2-F36936C021E4}"/>
              </a:ext>
            </a:extLst>
          </p:cNvPr>
          <p:cNvSpPr txBox="1"/>
          <p:nvPr/>
        </p:nvSpPr>
        <p:spPr>
          <a:xfrm>
            <a:off x="507305" y="1519825"/>
            <a:ext cx="10947746" cy="20982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150000"/>
              </a:lnSpc>
              <a:buFont typeface=""/>
              <a:buChar char="•"/>
            </a:pPr>
            <a:r>
              <a:rPr lang="en-US" sz="3000" dirty="0">
                <a:latin typeface="Calibri"/>
                <a:cs typeface="Calibri"/>
              </a:rPr>
              <a:t>Keenan </a:t>
            </a:r>
            <a:r>
              <a:rPr lang="en-US" sz="3000" u="sng" dirty="0">
                <a:solidFill>
                  <a:srgbClr val="0563C1"/>
                </a:solidFill>
                <a:latin typeface="Calibri"/>
                <a:cs typeface="Calibri"/>
                <a:hlinkClick r:id="rId4"/>
              </a:rPr>
              <a:t>https://redwoods-keenan.safecolleges.com/login</a:t>
            </a:r>
            <a:endParaRPr lang="en-US" dirty="0"/>
          </a:p>
          <a:p>
            <a:pPr marL="228600" indent="-228600">
              <a:lnSpc>
                <a:spcPct val="150000"/>
              </a:lnSpc>
              <a:buFont typeface=""/>
              <a:buChar char="•"/>
            </a:pPr>
            <a:r>
              <a:rPr lang="en-US" sz="3000" dirty="0">
                <a:latin typeface="Calibri"/>
                <a:cs typeface="Calibri"/>
              </a:rPr>
              <a:t>Go 2 Knowledge </a:t>
            </a:r>
            <a:r>
              <a:rPr lang="en-US" sz="3000" u="sng" dirty="0">
                <a:solidFill>
                  <a:srgbClr val="0563C1"/>
                </a:solidFill>
                <a:latin typeface="Calibri"/>
                <a:cs typeface="Calibri"/>
                <a:hlinkClick r:id="rId5"/>
              </a:rPr>
              <a:t>https://www.go2knowledge.org/learn/</a:t>
            </a:r>
          </a:p>
          <a:p>
            <a:pPr marL="228600" indent="-228600">
              <a:lnSpc>
                <a:spcPct val="150000"/>
              </a:lnSpc>
              <a:buFont typeface=""/>
              <a:buChar char="•"/>
            </a:pPr>
            <a:r>
              <a:rPr lang="en-US" sz="3000" dirty="0">
                <a:latin typeface="Calibri"/>
                <a:cs typeface="Calibri"/>
              </a:rPr>
              <a:t>Vision Resource Center </a:t>
            </a:r>
            <a:r>
              <a:rPr lang="en-US" sz="3000" u="sng" dirty="0">
                <a:solidFill>
                  <a:srgbClr val="0563C1"/>
                </a:solidFill>
                <a:latin typeface="Calibri"/>
                <a:cs typeface="Calibri"/>
                <a:hlinkClick r:id="rId6"/>
              </a:rPr>
              <a:t>https://vrc.cccco.edu/</a:t>
            </a:r>
          </a:p>
        </p:txBody>
      </p:sp>
    </p:spTree>
    <p:extLst>
      <p:ext uri="{BB962C8B-B14F-4D97-AF65-F5344CB8AC3E}">
        <p14:creationId xmlns:p14="http://schemas.microsoft.com/office/powerpoint/2010/main" val="422564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g2abbf46f614_0_6"/>
          <p:cNvSpPr txBox="1">
            <a:spLocks noGrp="1"/>
          </p:cNvSpPr>
          <p:nvPr>
            <p:ph type="title"/>
          </p:nvPr>
        </p:nvSpPr>
        <p:spPr>
          <a:xfrm>
            <a:off x="838200" y="5086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Why are Referrals Important?</a:t>
            </a:r>
            <a:endParaRPr/>
          </a:p>
        </p:txBody>
      </p:sp>
      <p:sp>
        <p:nvSpPr>
          <p:cNvPr id="199" name="Google Shape;199;g2abbf46f614_0_6"/>
          <p:cNvSpPr txBox="1">
            <a:spLocks noGrp="1"/>
          </p:cNvSpPr>
          <p:nvPr>
            <p:ph type="body" idx="1"/>
          </p:nvPr>
        </p:nvSpPr>
        <p:spPr>
          <a:xfrm>
            <a:off x="838200" y="1834300"/>
            <a:ext cx="10515600" cy="4211700"/>
          </a:xfrm>
          <a:prstGeom prst="rect">
            <a:avLst/>
          </a:prstGeom>
        </p:spPr>
        <p:txBody>
          <a:bodyPr spcFirstLastPara="1" wrap="square" lIns="91425" tIns="45700" rIns="91425" bIns="45700" anchor="t" anchorCtr="0">
            <a:normAutofit/>
          </a:bodyPr>
          <a:lstStyle/>
          <a:p>
            <a:pPr marL="457200" lvl="0" indent="-393700" algn="l" rtl="0">
              <a:spcBef>
                <a:spcPts val="1000"/>
              </a:spcBef>
              <a:spcAft>
                <a:spcPts val="0"/>
              </a:spcAft>
              <a:buSzPts val="2600"/>
              <a:buChar char="★"/>
            </a:pPr>
            <a:r>
              <a:rPr lang="en-US" dirty="0"/>
              <a:t>Shows students that take their situation seriously and care about them as individuals. </a:t>
            </a:r>
            <a:endParaRPr dirty="0"/>
          </a:p>
          <a:p>
            <a:pPr marL="457200" lvl="0" indent="0" algn="l" rtl="0">
              <a:spcBef>
                <a:spcPts val="1000"/>
              </a:spcBef>
              <a:spcAft>
                <a:spcPts val="0"/>
              </a:spcAft>
              <a:buNone/>
            </a:pPr>
            <a:endParaRPr dirty="0"/>
          </a:p>
          <a:p>
            <a:pPr marL="457200" lvl="0" indent="-393700" algn="l" rtl="0">
              <a:spcBef>
                <a:spcPts val="1000"/>
              </a:spcBef>
              <a:spcAft>
                <a:spcPts val="0"/>
              </a:spcAft>
              <a:buSzPts val="2600"/>
              <a:buChar char="★"/>
            </a:pPr>
            <a:r>
              <a:rPr lang="en-US" dirty="0"/>
              <a:t>Ensures that someone will follow up with the student and connect them to the appropriate resources.</a:t>
            </a:r>
            <a:endParaRPr dirty="0"/>
          </a:p>
          <a:p>
            <a:pPr marL="0" lvl="0" indent="0" algn="l" rtl="0">
              <a:spcBef>
                <a:spcPts val="1000"/>
              </a:spcBef>
              <a:spcAft>
                <a:spcPts val="0"/>
              </a:spcAft>
              <a:buNone/>
            </a:pPr>
            <a:endParaRPr dirty="0"/>
          </a:p>
          <a:p>
            <a:pPr marL="457200" lvl="0" indent="-393700" algn="l" rtl="0">
              <a:spcBef>
                <a:spcPts val="1000"/>
              </a:spcBef>
              <a:spcAft>
                <a:spcPts val="0"/>
              </a:spcAft>
              <a:buClr>
                <a:srgbClr val="040C28"/>
              </a:buClr>
              <a:buSzPts val="2600"/>
              <a:buChar char="★"/>
            </a:pPr>
            <a:r>
              <a:rPr lang="en-US" dirty="0">
                <a:solidFill>
                  <a:srgbClr val="040C28"/>
                </a:solidFill>
              </a:rPr>
              <a:t>Going through the referral process </a:t>
            </a:r>
            <a:r>
              <a:rPr lang="en-US" dirty="0"/>
              <a:t>raises awareness about campus resources and </a:t>
            </a:r>
            <a:r>
              <a:rPr lang="en-US" dirty="0">
                <a:solidFill>
                  <a:srgbClr val="040C28"/>
                </a:solidFill>
              </a:rPr>
              <a:t>empowers students to seek help proactively in the future.</a:t>
            </a:r>
            <a:endParaRPr dirty="0">
              <a:solidFill>
                <a:srgbClr val="040C28"/>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8"/>
        <p:cNvGrpSpPr/>
        <p:nvPr/>
      </p:nvGrpSpPr>
      <p:grpSpPr>
        <a:xfrm>
          <a:off x="0" y="0"/>
          <a:ext cx="0" cy="0"/>
          <a:chOff x="0" y="0"/>
          <a:chExt cx="0" cy="0"/>
        </a:xfrm>
      </p:grpSpPr>
      <p:sp>
        <p:nvSpPr>
          <p:cNvPr id="339" name="Google Shape;339;g2ad1bcab87c_0_6"/>
          <p:cNvSpPr txBox="1">
            <a:spLocks noGrp="1"/>
          </p:cNvSpPr>
          <p:nvPr>
            <p:ph type="body" idx="1"/>
          </p:nvPr>
        </p:nvSpPr>
        <p:spPr>
          <a:xfrm>
            <a:off x="792475" y="586650"/>
            <a:ext cx="9916200" cy="6909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dk1"/>
              </a:buClr>
              <a:buSzPts val="4000"/>
              <a:buNone/>
            </a:pPr>
            <a:r>
              <a:rPr lang="en-US" sz="4400" b="1"/>
              <a:t>Employee Assistance Program </a:t>
            </a:r>
            <a:endParaRPr sz="4400" b="1"/>
          </a:p>
        </p:txBody>
      </p:sp>
      <p:pic>
        <p:nvPicPr>
          <p:cNvPr id="340" name="Google Shape;340;g2ad1bcab87c_0_6"/>
          <p:cNvPicPr preferRelativeResize="0"/>
          <p:nvPr/>
        </p:nvPicPr>
        <p:blipFill>
          <a:blip r:embed="rId4">
            <a:alphaModFix/>
          </a:blip>
          <a:stretch>
            <a:fillRect/>
          </a:stretch>
        </p:blipFill>
        <p:spPr>
          <a:xfrm>
            <a:off x="426725" y="1826175"/>
            <a:ext cx="4439925" cy="3688375"/>
          </a:xfrm>
          <a:prstGeom prst="rect">
            <a:avLst/>
          </a:prstGeom>
          <a:noFill/>
          <a:ln>
            <a:noFill/>
          </a:ln>
        </p:spPr>
      </p:pic>
      <p:pic>
        <p:nvPicPr>
          <p:cNvPr id="341" name="Google Shape;341;g2ad1bcab87c_0_6"/>
          <p:cNvPicPr preferRelativeResize="0"/>
          <p:nvPr/>
        </p:nvPicPr>
        <p:blipFill>
          <a:blip r:embed="rId5">
            <a:alphaModFix/>
          </a:blip>
          <a:stretch>
            <a:fillRect/>
          </a:stretch>
        </p:blipFill>
        <p:spPr>
          <a:xfrm>
            <a:off x="6139208" y="1950950"/>
            <a:ext cx="4985992" cy="3563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5"/>
        <p:cNvGrpSpPr/>
        <p:nvPr/>
      </p:nvGrpSpPr>
      <p:grpSpPr>
        <a:xfrm>
          <a:off x="0" y="0"/>
          <a:ext cx="0" cy="0"/>
          <a:chOff x="0" y="0"/>
          <a:chExt cx="0" cy="0"/>
        </a:xfrm>
      </p:grpSpPr>
      <p:sp>
        <p:nvSpPr>
          <p:cNvPr id="296" name="Google Shape;296;g2ac008997a2_0_5"/>
          <p:cNvSpPr txBox="1">
            <a:spLocks noGrp="1"/>
          </p:cNvSpPr>
          <p:nvPr>
            <p:ph type="title"/>
          </p:nvPr>
        </p:nvSpPr>
        <p:spPr>
          <a:xfrm>
            <a:off x="838200" y="616226"/>
            <a:ext cx="10515600" cy="1074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b="1"/>
              <a:t>Have More Questions?</a:t>
            </a:r>
            <a:endParaRPr b="1"/>
          </a:p>
        </p:txBody>
      </p:sp>
      <p:sp>
        <p:nvSpPr>
          <p:cNvPr id="297" name="Google Shape;297;g2ac008997a2_0_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20000"/>
          </a:bodyPr>
          <a:lstStyle/>
          <a:p>
            <a:pPr indent="-393700">
              <a:lnSpc>
                <a:spcPct val="115000"/>
              </a:lnSpc>
              <a:spcBef>
                <a:spcPts val="600"/>
              </a:spcBef>
              <a:buSzPts val="2600"/>
              <a:buChar char="●"/>
            </a:pPr>
            <a:r>
              <a:rPr lang="en-US" sz="2600" dirty="0"/>
              <a:t>Jennifer Bailey - BIT Coordinator </a:t>
            </a:r>
            <a:endParaRPr sz="2600" dirty="0"/>
          </a:p>
          <a:p>
            <a:pPr marL="914400" indent="0">
              <a:lnSpc>
                <a:spcPct val="114999"/>
              </a:lnSpc>
              <a:spcBef>
                <a:spcPts val="600"/>
              </a:spcBef>
              <a:buNone/>
            </a:pPr>
            <a:r>
              <a:rPr lang="en-US" sz="2600" u="sng" dirty="0">
                <a:solidFill>
                  <a:schemeClr val="hlink"/>
                </a:solidFill>
                <a:hlinkClick r:id="rId4">
                  <a:extLst>
                    <a:ext uri="{A12FA001-AC4F-418D-AE19-62706E023703}">
                      <ahyp:hlinkClr xmlns:ahyp="http://schemas.microsoft.com/office/drawing/2018/hyperlinkcolor" val="tx"/>
                    </a:ext>
                  </a:extLst>
                </a:hlinkClick>
              </a:rPr>
              <a:t>Jennifer-bailey@redwoods.edu</a:t>
            </a:r>
            <a:endParaRPr lang="en-US" dirty="0">
              <a:solidFill>
                <a:srgbClr val="000000"/>
              </a:solidFill>
            </a:endParaRPr>
          </a:p>
          <a:p>
            <a:pPr marL="0" indent="0">
              <a:lnSpc>
                <a:spcPct val="115000"/>
              </a:lnSpc>
              <a:spcBef>
                <a:spcPts val="600"/>
              </a:spcBef>
              <a:buNone/>
            </a:pPr>
            <a:r>
              <a:rPr lang="en-US" sz="2600" dirty="0"/>
              <a:t>         707-476-4137</a:t>
            </a:r>
          </a:p>
          <a:p>
            <a:pPr marL="457200" lvl="0" indent="-393700" algn="l" rtl="0">
              <a:lnSpc>
                <a:spcPct val="115000"/>
              </a:lnSpc>
              <a:spcBef>
                <a:spcPts val="600"/>
              </a:spcBef>
              <a:spcAft>
                <a:spcPts val="0"/>
              </a:spcAft>
              <a:buSzPts val="2600"/>
              <a:buChar char="●"/>
            </a:pPr>
            <a:r>
              <a:rPr lang="en-US" sz="2600" dirty="0"/>
              <a:t>Stephanie Freyermuth - BIT Administrative Support</a:t>
            </a:r>
            <a:endParaRPr sz="2600" dirty="0"/>
          </a:p>
          <a:p>
            <a:pPr marL="914400" lvl="0" indent="0" algn="l" rtl="0">
              <a:lnSpc>
                <a:spcPct val="115000"/>
              </a:lnSpc>
              <a:spcBef>
                <a:spcPts val="600"/>
              </a:spcBef>
              <a:spcAft>
                <a:spcPts val="0"/>
              </a:spcAft>
              <a:buNone/>
            </a:pPr>
            <a:r>
              <a:rPr lang="en-US" sz="2600" u="sng" dirty="0">
                <a:solidFill>
                  <a:schemeClr val="hlink"/>
                </a:solidFill>
                <a:hlinkClick r:id="rId5">
                  <a:extLst>
                    <a:ext uri="{A12FA001-AC4F-418D-AE19-62706E023703}">
                      <ahyp:hlinkClr xmlns:ahyp="http://schemas.microsoft.com/office/drawing/2018/hyperlinkcolor" val="tx"/>
                    </a:ext>
                  </a:extLst>
                </a:hlinkClick>
              </a:rPr>
              <a:t>stephanie-freyermuth@redwoods.edu</a:t>
            </a:r>
            <a:endParaRPr sz="2600" dirty="0">
              <a:solidFill>
                <a:schemeClr val="hlink"/>
              </a:solidFill>
            </a:endParaRPr>
          </a:p>
          <a:p>
            <a:pPr marL="914400" lvl="0" indent="0" algn="l" rtl="0">
              <a:lnSpc>
                <a:spcPct val="115000"/>
              </a:lnSpc>
              <a:spcBef>
                <a:spcPts val="600"/>
              </a:spcBef>
              <a:spcAft>
                <a:spcPts val="0"/>
              </a:spcAft>
              <a:buNone/>
            </a:pPr>
            <a:r>
              <a:rPr lang="en-US" sz="2600" dirty="0"/>
              <a:t>707-476-4146</a:t>
            </a:r>
          </a:p>
          <a:p>
            <a:pPr marL="914400" lvl="0" indent="0" algn="l" rtl="0">
              <a:lnSpc>
                <a:spcPct val="115000"/>
              </a:lnSpc>
              <a:spcBef>
                <a:spcPts val="600"/>
              </a:spcBef>
              <a:spcAft>
                <a:spcPts val="0"/>
              </a:spcAft>
              <a:buNone/>
            </a:pPr>
            <a:endParaRPr lang="en-US" sz="2600" dirty="0"/>
          </a:p>
          <a:p>
            <a:pPr marL="457200" lvl="0" indent="-393700" algn="l" rtl="0">
              <a:lnSpc>
                <a:spcPct val="115000"/>
              </a:lnSpc>
              <a:spcBef>
                <a:spcPts val="600"/>
              </a:spcBef>
              <a:spcAft>
                <a:spcPts val="0"/>
              </a:spcAft>
              <a:buSzPts val="2600"/>
              <a:buChar char="●"/>
            </a:pPr>
            <a:r>
              <a:rPr lang="en-US" sz="2600" dirty="0"/>
              <a:t>Bob Brown- BIT/Student Conduct</a:t>
            </a:r>
          </a:p>
          <a:p>
            <a:pPr marL="914400" lvl="0" indent="0" algn="l" rtl="0">
              <a:lnSpc>
                <a:spcPct val="115000"/>
              </a:lnSpc>
              <a:spcBef>
                <a:spcPts val="600"/>
              </a:spcBef>
              <a:spcAft>
                <a:spcPts val="0"/>
              </a:spcAft>
              <a:buNone/>
            </a:pPr>
            <a:r>
              <a:rPr lang="en-US" sz="2600" u="sng" dirty="0">
                <a:solidFill>
                  <a:schemeClr val="hlink"/>
                </a:solidFill>
              </a:rPr>
              <a:t>bob-brown@redwoods.edu</a:t>
            </a:r>
            <a:endParaRPr lang="en-US" sz="2600" dirty="0">
              <a:solidFill>
                <a:schemeClr val="hlink"/>
              </a:solidFill>
            </a:endParaRPr>
          </a:p>
          <a:p>
            <a:pPr marL="914400" lvl="0" indent="0" algn="l" rtl="0">
              <a:lnSpc>
                <a:spcPct val="115000"/>
              </a:lnSpc>
              <a:spcBef>
                <a:spcPts val="600"/>
              </a:spcBef>
              <a:spcAft>
                <a:spcPts val="0"/>
              </a:spcAft>
              <a:buNone/>
            </a:pPr>
            <a:r>
              <a:rPr lang="en-US" sz="2600" dirty="0"/>
              <a:t>707-476-4239</a:t>
            </a:r>
          </a:p>
          <a:p>
            <a:pPr marL="914400" lvl="0" indent="0" algn="l" rtl="0">
              <a:lnSpc>
                <a:spcPct val="115000"/>
              </a:lnSpc>
              <a:spcBef>
                <a:spcPts val="600"/>
              </a:spcBef>
              <a:spcAft>
                <a:spcPts val="0"/>
              </a:spcAft>
              <a:buNone/>
            </a:pPr>
            <a:endParaRPr sz="2600" dirty="0"/>
          </a:p>
          <a:p>
            <a:pPr marL="0" lvl="0" indent="0" algn="l" rtl="0">
              <a:lnSpc>
                <a:spcPct val="115000"/>
              </a:lnSpc>
              <a:spcBef>
                <a:spcPts val="600"/>
              </a:spcBef>
              <a:spcAft>
                <a:spcPts val="0"/>
              </a:spcAft>
              <a:buNone/>
            </a:pPr>
            <a:endParaRP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1"/>
        <p:cNvGrpSpPr/>
        <p:nvPr/>
      </p:nvGrpSpPr>
      <p:grpSpPr>
        <a:xfrm>
          <a:off x="0" y="0"/>
          <a:ext cx="0" cy="0"/>
          <a:chOff x="0" y="0"/>
          <a:chExt cx="0" cy="0"/>
        </a:xfrm>
      </p:grpSpPr>
      <p:sp>
        <p:nvSpPr>
          <p:cNvPr id="352" name="Google Shape;352;g2ad71bfda48_0_43"/>
          <p:cNvSpPr txBox="1">
            <a:spLocks noGrp="1"/>
          </p:cNvSpPr>
          <p:nvPr>
            <p:ph type="body" idx="1"/>
          </p:nvPr>
        </p:nvSpPr>
        <p:spPr>
          <a:xfrm>
            <a:off x="4561050" y="1653450"/>
            <a:ext cx="3069900" cy="6909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dk1"/>
              </a:buClr>
              <a:buSzPts val="4000"/>
              <a:buNone/>
            </a:pPr>
            <a:r>
              <a:rPr lang="en-US" sz="4400" b="1"/>
              <a:t>Questions?</a:t>
            </a:r>
            <a:endParaRPr sz="44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g2abc82cd626_3_81"/>
          <p:cNvSpPr txBox="1">
            <a:spLocks noGrp="1"/>
          </p:cNvSpPr>
          <p:nvPr>
            <p:ph type="title"/>
          </p:nvPr>
        </p:nvSpPr>
        <p:spPr>
          <a:xfrm>
            <a:off x="1008150" y="704718"/>
            <a:ext cx="10175700" cy="1028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t>How to Make a Referral</a:t>
            </a:r>
            <a:br>
              <a:rPr lang="en-US" b="1" dirty="0"/>
            </a:br>
            <a:endParaRPr b="1" dirty="0"/>
          </a:p>
        </p:txBody>
      </p:sp>
      <p:pic>
        <p:nvPicPr>
          <p:cNvPr id="3" name="Picture 2">
            <a:extLst>
              <a:ext uri="{FF2B5EF4-FFF2-40B4-BE49-F238E27FC236}">
                <a16:creationId xmlns:a16="http://schemas.microsoft.com/office/drawing/2014/main" id="{C145B8D1-A55B-033A-50AA-4605ECC565BC}"/>
              </a:ext>
            </a:extLst>
          </p:cNvPr>
          <p:cNvPicPr>
            <a:picLocks noChangeAspect="1"/>
          </p:cNvPicPr>
          <p:nvPr/>
        </p:nvPicPr>
        <p:blipFill>
          <a:blip r:embed="rId4"/>
          <a:stretch>
            <a:fillRect/>
          </a:stretch>
        </p:blipFill>
        <p:spPr>
          <a:xfrm>
            <a:off x="428783" y="1655544"/>
            <a:ext cx="7484781" cy="4288055"/>
          </a:xfrm>
          <a:prstGeom prst="rect">
            <a:avLst/>
          </a:prstGeom>
        </p:spPr>
      </p:pic>
      <p:pic>
        <p:nvPicPr>
          <p:cNvPr id="5" name="Picture 4">
            <a:extLst>
              <a:ext uri="{FF2B5EF4-FFF2-40B4-BE49-F238E27FC236}">
                <a16:creationId xmlns:a16="http://schemas.microsoft.com/office/drawing/2014/main" id="{AFD8B623-1B86-6879-9B00-54119D223B1B}"/>
              </a:ext>
            </a:extLst>
          </p:cNvPr>
          <p:cNvPicPr>
            <a:picLocks noChangeAspect="1"/>
          </p:cNvPicPr>
          <p:nvPr/>
        </p:nvPicPr>
        <p:blipFill>
          <a:blip r:embed="rId5"/>
          <a:stretch>
            <a:fillRect/>
          </a:stretch>
        </p:blipFill>
        <p:spPr>
          <a:xfrm>
            <a:off x="8159438" y="1894987"/>
            <a:ext cx="2553056" cy="38867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g2ade2cdff4d_0_21"/>
          <p:cNvSpPr txBox="1">
            <a:spLocks noGrp="1"/>
          </p:cNvSpPr>
          <p:nvPr>
            <p:ph type="title"/>
          </p:nvPr>
        </p:nvSpPr>
        <p:spPr>
          <a:xfrm>
            <a:off x="838200" y="817051"/>
            <a:ext cx="10515600" cy="90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Select Appropriate Referral Form</a:t>
            </a:r>
            <a:endParaRPr/>
          </a:p>
        </p:txBody>
      </p:sp>
      <p:pic>
        <p:nvPicPr>
          <p:cNvPr id="3" name="Picture 2">
            <a:extLst>
              <a:ext uri="{FF2B5EF4-FFF2-40B4-BE49-F238E27FC236}">
                <a16:creationId xmlns:a16="http://schemas.microsoft.com/office/drawing/2014/main" id="{9A906AAA-F046-9ED1-E504-493297A4F19D}"/>
              </a:ext>
            </a:extLst>
          </p:cNvPr>
          <p:cNvPicPr>
            <a:picLocks noChangeAspect="1"/>
          </p:cNvPicPr>
          <p:nvPr/>
        </p:nvPicPr>
        <p:blipFill>
          <a:blip r:embed="rId4"/>
          <a:stretch>
            <a:fillRect/>
          </a:stretch>
        </p:blipFill>
        <p:spPr>
          <a:xfrm>
            <a:off x="1010653" y="1928900"/>
            <a:ext cx="9707144" cy="42503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g2ad1bcab87c_1_77"/>
          <p:cNvSpPr txBox="1">
            <a:spLocks noGrp="1"/>
          </p:cNvSpPr>
          <p:nvPr>
            <p:ph type="title"/>
          </p:nvPr>
        </p:nvSpPr>
        <p:spPr>
          <a:xfrm>
            <a:off x="838200" y="50860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b="1"/>
              <a:t>How to Make a Referral</a:t>
            </a:r>
            <a:endParaRPr b="1"/>
          </a:p>
        </p:txBody>
      </p:sp>
      <p:sp>
        <p:nvSpPr>
          <p:cNvPr id="220" name="Google Shape;220;g2ad1bcab87c_1_77"/>
          <p:cNvSpPr txBox="1">
            <a:spLocks noGrp="1"/>
          </p:cNvSpPr>
          <p:nvPr>
            <p:ph type="body" idx="1"/>
          </p:nvPr>
        </p:nvSpPr>
        <p:spPr>
          <a:xfrm>
            <a:off x="838200" y="1771600"/>
            <a:ext cx="10515600" cy="4342500"/>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sz="2600" u="sng">
                <a:solidFill>
                  <a:schemeClr val="hlink"/>
                </a:solidFill>
                <a:latin typeface="Arial"/>
                <a:ea typeface="Arial"/>
                <a:cs typeface="Arial"/>
                <a:sym typeface="Arial"/>
                <a:hlinkClick r:id="rId4"/>
              </a:rPr>
              <a:t>https://cm.maxient.com/reporting.php?Redwoods</a:t>
            </a:r>
            <a:endParaRPr sz="3000">
              <a:solidFill>
                <a:srgbClr val="040C28"/>
              </a:solidFill>
            </a:endParaRPr>
          </a:p>
        </p:txBody>
      </p:sp>
      <p:pic>
        <p:nvPicPr>
          <p:cNvPr id="221" name="Google Shape;221;g2ad1bcab87c_1_77"/>
          <p:cNvPicPr preferRelativeResize="0"/>
          <p:nvPr/>
        </p:nvPicPr>
        <p:blipFill rotWithShape="1">
          <a:blip r:embed="rId5">
            <a:alphaModFix/>
          </a:blip>
          <a:srcRect/>
          <a:stretch/>
        </p:blipFill>
        <p:spPr>
          <a:xfrm>
            <a:off x="4211327" y="2439427"/>
            <a:ext cx="3391175" cy="3497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4"/>
        <p:cNvGrpSpPr/>
        <p:nvPr/>
      </p:nvGrpSpPr>
      <p:grpSpPr>
        <a:xfrm>
          <a:off x="0" y="0"/>
          <a:ext cx="0" cy="0"/>
          <a:chOff x="0" y="0"/>
          <a:chExt cx="0" cy="0"/>
        </a:xfrm>
      </p:grpSpPr>
      <p:sp>
        <p:nvSpPr>
          <p:cNvPr id="265" name="Google Shape;265;g2abbf46f614_0_20"/>
          <p:cNvSpPr txBox="1">
            <a:spLocks noGrp="1"/>
          </p:cNvSpPr>
          <p:nvPr>
            <p:ph type="title"/>
          </p:nvPr>
        </p:nvSpPr>
        <p:spPr>
          <a:xfrm>
            <a:off x="838200" y="387626"/>
            <a:ext cx="10515600" cy="1074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What is BIT? </a:t>
            </a:r>
            <a:endParaRPr/>
          </a:p>
        </p:txBody>
      </p:sp>
      <p:pic>
        <p:nvPicPr>
          <p:cNvPr id="266" name="Google Shape;266;g2abbf46f614_0_20"/>
          <p:cNvPicPr preferRelativeResize="0"/>
          <p:nvPr/>
        </p:nvPicPr>
        <p:blipFill>
          <a:blip r:embed="rId4">
            <a:alphaModFix/>
          </a:blip>
          <a:stretch>
            <a:fillRect/>
          </a:stretch>
        </p:blipFill>
        <p:spPr>
          <a:xfrm>
            <a:off x="1178550" y="1457950"/>
            <a:ext cx="9903774" cy="4968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6226"/>
            <a:ext cx="10515600" cy="1074462"/>
          </a:xfrm>
        </p:spPr>
        <p:txBody>
          <a:bodyPr/>
          <a:lstStyle/>
          <a:p>
            <a:r>
              <a:rPr lang="en-US" b="1" dirty="0"/>
              <a:t>Who is BIT?</a:t>
            </a:r>
          </a:p>
        </p:txBody>
      </p:sp>
      <p:sp>
        <p:nvSpPr>
          <p:cNvPr id="3" name="Content Placeholder 2"/>
          <p:cNvSpPr>
            <a:spLocks noGrp="1"/>
          </p:cNvSpPr>
          <p:nvPr>
            <p:ph idx="1"/>
          </p:nvPr>
        </p:nvSpPr>
        <p:spPr>
          <a:xfrm>
            <a:off x="838200" y="1515074"/>
            <a:ext cx="10515600" cy="4726700"/>
          </a:xfrm>
        </p:spPr>
        <p:txBody>
          <a:bodyPr numCol="2">
            <a:normAutofit/>
          </a:bodyPr>
          <a:lstStyle/>
          <a:p>
            <a:pPr marL="0" indent="0">
              <a:spcBef>
                <a:spcPts val="50"/>
              </a:spcBef>
              <a:buNone/>
            </a:pPr>
            <a:endParaRPr lang="en-US" sz="3200" dirty="0"/>
          </a:p>
          <a:p>
            <a:pPr lvl="1">
              <a:spcBef>
                <a:spcPts val="50"/>
              </a:spcBef>
            </a:pPr>
            <a:r>
              <a:rPr lang="en-US" sz="3200" dirty="0"/>
              <a:t>Directors &amp; Managers</a:t>
            </a:r>
          </a:p>
          <a:p>
            <a:pPr lvl="1">
              <a:spcBef>
                <a:spcPts val="50"/>
              </a:spcBef>
            </a:pPr>
            <a:r>
              <a:rPr lang="en-US" sz="3200" dirty="0"/>
              <a:t>Residential Life</a:t>
            </a:r>
          </a:p>
          <a:p>
            <a:pPr lvl="1">
              <a:spcBef>
                <a:spcPts val="50"/>
              </a:spcBef>
            </a:pPr>
            <a:r>
              <a:rPr lang="en-US" sz="3200" dirty="0"/>
              <a:t>Student Conduct</a:t>
            </a:r>
          </a:p>
          <a:p>
            <a:pPr lvl="1">
              <a:spcBef>
                <a:spcPts val="50"/>
              </a:spcBef>
            </a:pPr>
            <a:r>
              <a:rPr lang="en-US" sz="3200" dirty="0"/>
              <a:t>Title IX</a:t>
            </a:r>
          </a:p>
          <a:p>
            <a:pPr lvl="1">
              <a:spcBef>
                <a:spcPts val="50"/>
              </a:spcBef>
            </a:pPr>
            <a:r>
              <a:rPr lang="en-US" sz="3200" dirty="0"/>
              <a:t>Athletics</a:t>
            </a:r>
          </a:p>
          <a:p>
            <a:pPr lvl="1">
              <a:spcBef>
                <a:spcPts val="50"/>
              </a:spcBef>
            </a:pPr>
            <a:r>
              <a:rPr lang="en-US" sz="3200" dirty="0"/>
              <a:t>Special Programs</a:t>
            </a:r>
          </a:p>
          <a:p>
            <a:pPr lvl="1">
              <a:spcBef>
                <a:spcPts val="50"/>
              </a:spcBef>
            </a:pPr>
            <a:r>
              <a:rPr lang="en-US" sz="3200" dirty="0"/>
              <a:t>Counseling/Advising</a:t>
            </a:r>
          </a:p>
          <a:p>
            <a:pPr marL="457200" lvl="1" indent="0">
              <a:spcBef>
                <a:spcPts val="50"/>
              </a:spcBef>
              <a:buNone/>
            </a:pPr>
            <a:endParaRPr lang="en-US" sz="3200" dirty="0"/>
          </a:p>
          <a:p>
            <a:pPr lvl="1">
              <a:spcBef>
                <a:spcPts val="50"/>
              </a:spcBef>
            </a:pPr>
            <a:endParaRPr lang="en-US" sz="3200" dirty="0"/>
          </a:p>
          <a:p>
            <a:pPr marL="457200" lvl="1" indent="0">
              <a:spcBef>
                <a:spcPts val="50"/>
              </a:spcBef>
              <a:buNone/>
            </a:pPr>
            <a:endParaRPr lang="en-US" sz="3200" dirty="0"/>
          </a:p>
          <a:p>
            <a:pPr lvl="1">
              <a:spcBef>
                <a:spcPts val="50"/>
              </a:spcBef>
            </a:pPr>
            <a:r>
              <a:rPr lang="en-US" sz="3200" dirty="0"/>
              <a:t>Pelican Bay</a:t>
            </a:r>
          </a:p>
          <a:p>
            <a:pPr lvl="1">
              <a:spcBef>
                <a:spcPts val="50"/>
              </a:spcBef>
            </a:pPr>
            <a:r>
              <a:rPr lang="en-US" sz="3200" dirty="0"/>
              <a:t>VP</a:t>
            </a:r>
          </a:p>
          <a:p>
            <a:pPr lvl="1">
              <a:spcBef>
                <a:spcPts val="50"/>
              </a:spcBef>
            </a:pPr>
            <a:r>
              <a:rPr lang="en-US" sz="3200" dirty="0"/>
              <a:t>Campus Safety</a:t>
            </a:r>
          </a:p>
          <a:p>
            <a:pPr lvl="1">
              <a:spcBef>
                <a:spcPts val="50"/>
              </a:spcBef>
            </a:pPr>
            <a:r>
              <a:rPr lang="en-US" sz="3200" dirty="0"/>
              <a:t>SASS</a:t>
            </a:r>
          </a:p>
          <a:p>
            <a:pPr lvl="1">
              <a:spcBef>
                <a:spcPts val="50"/>
              </a:spcBef>
            </a:pPr>
            <a:r>
              <a:rPr lang="en-US" sz="3200" dirty="0"/>
              <a:t>Classified</a:t>
            </a:r>
          </a:p>
          <a:p>
            <a:pPr lvl="1">
              <a:spcBef>
                <a:spcPts val="50"/>
              </a:spcBef>
            </a:pPr>
            <a:r>
              <a:rPr lang="en-US" sz="3200" dirty="0"/>
              <a:t>Confidential Staff</a:t>
            </a:r>
          </a:p>
          <a:p>
            <a:pPr lvl="1">
              <a:spcBef>
                <a:spcPts val="50"/>
              </a:spcBef>
            </a:pPr>
            <a:r>
              <a:rPr lang="en-US" sz="3200" dirty="0"/>
              <a:t>Eureka, KT &amp; DN</a:t>
            </a:r>
          </a:p>
          <a:p>
            <a:endParaRPr lang="en-US" dirty="0"/>
          </a:p>
        </p:txBody>
      </p:sp>
    </p:spTree>
    <p:extLst>
      <p:ext uri="{BB962C8B-B14F-4D97-AF65-F5344CB8AC3E}">
        <p14:creationId xmlns:p14="http://schemas.microsoft.com/office/powerpoint/2010/main" val="159617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0"/>
        <p:cNvGrpSpPr/>
        <p:nvPr/>
      </p:nvGrpSpPr>
      <p:grpSpPr>
        <a:xfrm>
          <a:off x="0" y="0"/>
          <a:ext cx="0" cy="0"/>
          <a:chOff x="0" y="0"/>
          <a:chExt cx="0" cy="0"/>
        </a:xfrm>
      </p:grpSpPr>
      <p:sp>
        <p:nvSpPr>
          <p:cNvPr id="271" name="Google Shape;271;g264e7e249f7_0_202"/>
          <p:cNvSpPr txBox="1">
            <a:spLocks noGrp="1"/>
          </p:cNvSpPr>
          <p:nvPr>
            <p:ph type="title"/>
          </p:nvPr>
        </p:nvSpPr>
        <p:spPr>
          <a:xfrm>
            <a:off x="838200" y="530151"/>
            <a:ext cx="10515600" cy="1074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Mission Statement</a:t>
            </a:r>
            <a:endParaRPr dirty="0"/>
          </a:p>
        </p:txBody>
      </p:sp>
      <p:sp>
        <p:nvSpPr>
          <p:cNvPr id="272" name="Google Shape;272;g264e7e249f7_0_202"/>
          <p:cNvSpPr txBox="1">
            <a:spLocks noGrp="1"/>
          </p:cNvSpPr>
          <p:nvPr>
            <p:ph type="body" idx="1"/>
          </p:nvPr>
        </p:nvSpPr>
        <p:spPr>
          <a:xfrm>
            <a:off x="636750" y="1597410"/>
            <a:ext cx="10918500" cy="4542000"/>
          </a:xfrm>
          <a:prstGeom prst="rect">
            <a:avLst/>
          </a:prstGeom>
          <a:noFill/>
          <a:ln>
            <a:noFill/>
          </a:ln>
        </p:spPr>
        <p:txBody>
          <a:bodyPr spcFirstLastPara="1" wrap="square" lIns="91425" tIns="45700" rIns="91425" bIns="45700" anchor="t" anchorCtr="0">
            <a:noAutofit/>
          </a:bodyPr>
          <a:lstStyle/>
          <a:p>
            <a:pPr marL="0" indent="0" algn="ctr">
              <a:lnSpc>
                <a:spcPct val="114999"/>
              </a:lnSpc>
              <a:buNone/>
            </a:pPr>
            <a:r>
              <a:rPr lang="en-US" b="0" i="0" dirty="0">
                <a:solidFill>
                  <a:srgbClr val="212529"/>
                </a:solidFill>
                <a:effectLst/>
                <a:highlight>
                  <a:srgbClr val="FFFFFF"/>
                </a:highlight>
                <a:latin typeface="system-ui"/>
              </a:rPr>
              <a:t>The Behavior Intervention Team (BIT) </a:t>
            </a:r>
            <a:r>
              <a:rPr lang="en-US" dirty="0"/>
              <a:t>strives to promote individual student wellbeing and success while prioritizing community safety.</a:t>
            </a:r>
            <a:r>
              <a:rPr lang="en-US" dirty="0">
                <a:solidFill>
                  <a:srgbClr val="212529"/>
                </a:solidFill>
                <a:highlight>
                  <a:srgbClr val="FFFFFF"/>
                </a:highlight>
                <a:latin typeface="system-ui"/>
              </a:rPr>
              <a:t> BIT </a:t>
            </a:r>
            <a:r>
              <a:rPr lang="en-US" b="0" i="0" dirty="0">
                <a:solidFill>
                  <a:srgbClr val="212529"/>
                </a:solidFill>
                <a:effectLst/>
                <a:highlight>
                  <a:srgbClr val="FFFFFF"/>
                </a:highlight>
                <a:latin typeface="system-ui"/>
              </a:rPr>
              <a:t>is a support mechanism and safety net for students experiencing difficulties or exhibiting concerning behaviors. The goal is to seek solutions and interventions that will support the student and</a:t>
            </a:r>
            <a:r>
              <a:rPr lang="en-US" dirty="0">
                <a:solidFill>
                  <a:srgbClr val="212529"/>
                </a:solidFill>
                <a:highlight>
                  <a:srgbClr val="FFFFFF"/>
                </a:highlight>
                <a:latin typeface="system-ui"/>
              </a:rPr>
              <a:t> </a:t>
            </a:r>
            <a:r>
              <a:rPr lang="en-US" b="0" i="0" dirty="0">
                <a:solidFill>
                  <a:srgbClr val="212529"/>
                </a:solidFill>
                <a:effectLst/>
                <a:highlight>
                  <a:srgbClr val="FFFFFF"/>
                </a:highlight>
                <a:latin typeface="system-ui"/>
              </a:rPr>
              <a:t>prevent disciplinary action.</a:t>
            </a:r>
          </a:p>
          <a:p>
            <a:pPr marL="0" indent="0" algn="ctr">
              <a:lnSpc>
                <a:spcPct val="114999"/>
              </a:lnSpc>
              <a:buNone/>
            </a:pPr>
            <a:r>
              <a:rPr lang="en-US" sz="2600" b="1" i="1" u="sng" dirty="0">
                <a:solidFill>
                  <a:srgbClr val="212529"/>
                </a:solidFill>
                <a:highlight>
                  <a:srgbClr val="FFFFFF"/>
                </a:highlight>
              </a:rPr>
              <a:t>Anyone can make a referral to BIT.</a:t>
            </a:r>
            <a:endParaRPr sz="2600" dirty="0">
              <a:solidFill>
                <a:srgbClr val="212529"/>
              </a:solidFill>
              <a:highlight>
                <a:srgbClr val="FFFFFF"/>
              </a:highligh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_PPT Template MC_1.pptx" id="{55688B6E-3186-4B7D-AAA0-E6993852C8DF}" vid="{6B44162E-9222-4EA7-B350-5060C50A806F}"/>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1796</Words>
  <Application>Microsoft Office PowerPoint</Application>
  <PresentationFormat>Widescreen</PresentationFormat>
  <Paragraphs>241</Paragraphs>
  <Slides>32</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system-ui</vt:lpstr>
      <vt:lpstr>Wingdings</vt:lpstr>
      <vt:lpstr>Roboto</vt:lpstr>
      <vt:lpstr>Calibri Light</vt:lpstr>
      <vt:lpstr>Calibri</vt:lpstr>
      <vt:lpstr>Arial</vt:lpstr>
      <vt:lpstr>Aptos</vt:lpstr>
      <vt:lpstr>Office Theme</vt:lpstr>
      <vt:lpstr>Office Theme</vt:lpstr>
      <vt:lpstr>1_Office Theme</vt:lpstr>
      <vt:lpstr>PowerPoint Presentation</vt:lpstr>
      <vt:lpstr>Learning Objectives</vt:lpstr>
      <vt:lpstr>Why are Referrals Important?</vt:lpstr>
      <vt:lpstr>How to Make a Referral </vt:lpstr>
      <vt:lpstr>Select Appropriate Referral Form</vt:lpstr>
      <vt:lpstr>How to Make a Referral</vt:lpstr>
      <vt:lpstr>What is BIT? </vt:lpstr>
      <vt:lpstr>Who is BIT?</vt:lpstr>
      <vt:lpstr>Mission Statement</vt:lpstr>
      <vt:lpstr>What is Our Scope?</vt:lpstr>
      <vt:lpstr>Fall 2024 Stats</vt:lpstr>
      <vt:lpstr>The BIT Process</vt:lpstr>
      <vt:lpstr>Receiving a Referral</vt:lpstr>
      <vt:lpstr>Meeting Intake for New Cases</vt:lpstr>
      <vt:lpstr>Objective Risk Assessment</vt:lpstr>
      <vt:lpstr>Objective Risk Assessment</vt:lpstr>
      <vt:lpstr>Interventions</vt:lpstr>
      <vt:lpstr>Intervention Plan</vt:lpstr>
      <vt:lpstr>Managing BIT Cases</vt:lpstr>
      <vt:lpstr>Interventions</vt:lpstr>
      <vt:lpstr>Common Monitoring Plan Elements</vt:lpstr>
      <vt:lpstr>How Can We Help Students In Distress</vt:lpstr>
      <vt:lpstr>Recognizing the Distressed Student</vt:lpstr>
      <vt:lpstr>Behaviors That Indicate Stress &amp; Distress</vt:lpstr>
      <vt:lpstr>How Can We Help Students In Distress</vt:lpstr>
      <vt:lpstr>You are NOT expected to be a counselor. You are expected to:</vt:lpstr>
      <vt:lpstr>You ARE also expected to:</vt:lpstr>
      <vt:lpstr>Referrals to Primary &amp; Mental Health Care</vt:lpstr>
      <vt:lpstr>Training Resources</vt:lpstr>
      <vt:lpstr>PowerPoint Presentation</vt:lpstr>
      <vt:lpstr>Have More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Coyne</dc:creator>
  <cp:lastModifiedBy>Freyermuth, Stephanie</cp:lastModifiedBy>
  <cp:revision>160</cp:revision>
  <dcterms:created xsi:type="dcterms:W3CDTF">2023-11-29T00:31:55Z</dcterms:created>
  <dcterms:modified xsi:type="dcterms:W3CDTF">2025-01-13T17:44:53Z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b65281-30be-477e-ab72-69dd1df6454d_Enabled">
    <vt:lpwstr>true</vt:lpwstr>
  </property>
  <property fmtid="{D5CDD505-2E9C-101B-9397-08002B2CF9AE}" pid="3" name="MSIP_Label_95b65281-30be-477e-ab72-69dd1df6454d_SetDate">
    <vt:lpwstr>2024-01-22T17:23:49Z</vt:lpwstr>
  </property>
  <property fmtid="{D5CDD505-2E9C-101B-9397-08002B2CF9AE}" pid="4" name="MSIP_Label_95b65281-30be-477e-ab72-69dd1df6454d_Method">
    <vt:lpwstr>Standard</vt:lpwstr>
  </property>
  <property fmtid="{D5CDD505-2E9C-101B-9397-08002B2CF9AE}" pid="5" name="MSIP_Label_95b65281-30be-477e-ab72-69dd1df6454d_Name">
    <vt:lpwstr>defa4170-0d19-0005-0004-bc88714345d2</vt:lpwstr>
  </property>
  <property fmtid="{D5CDD505-2E9C-101B-9397-08002B2CF9AE}" pid="6" name="MSIP_Label_95b65281-30be-477e-ab72-69dd1df6454d_SiteId">
    <vt:lpwstr>8c90edff-0a72-43a7-9568-3eb28b3c8f82</vt:lpwstr>
  </property>
  <property fmtid="{D5CDD505-2E9C-101B-9397-08002B2CF9AE}" pid="7" name="MSIP_Label_95b65281-30be-477e-ab72-69dd1df6454d_ActionId">
    <vt:lpwstr>59834d30-aceb-45e7-b1cb-db889033f298</vt:lpwstr>
  </property>
  <property fmtid="{D5CDD505-2E9C-101B-9397-08002B2CF9AE}" pid="8" name="MSIP_Label_95b65281-30be-477e-ab72-69dd1df6454d_ContentBits">
    <vt:lpwstr>0</vt:lpwstr>
  </property>
</Properties>
</file>